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57" r:id="rId5"/>
    <p:sldId id="260" r:id="rId6"/>
    <p:sldId id="261" r:id="rId7"/>
    <p:sldId id="262" r:id="rId8"/>
    <p:sldId id="263" r:id="rId9"/>
    <p:sldId id="259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EE25-89E7-482C-82A6-362E3D11BEDF}" type="datetimeFigureOut">
              <a:rPr lang="cs-CZ" smtClean="0"/>
              <a:t>9.10.2012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C545D-2D04-4850-81D1-083CA9D2412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EE25-89E7-482C-82A6-362E3D11BEDF}" type="datetimeFigureOut">
              <a:rPr lang="cs-CZ" smtClean="0"/>
              <a:t>9.10.2012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C545D-2D04-4850-81D1-083CA9D2412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EE25-89E7-482C-82A6-362E3D11BEDF}" type="datetimeFigureOut">
              <a:rPr lang="cs-CZ" smtClean="0"/>
              <a:t>9.10.2012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C545D-2D04-4850-81D1-083CA9D2412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EE25-89E7-482C-82A6-362E3D11BEDF}" type="datetimeFigureOut">
              <a:rPr lang="cs-CZ" smtClean="0"/>
              <a:t>9.10.2012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C545D-2D04-4850-81D1-083CA9D2412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EE25-89E7-482C-82A6-362E3D11BEDF}" type="datetimeFigureOut">
              <a:rPr lang="cs-CZ" smtClean="0"/>
              <a:t>9.10.2012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C545D-2D04-4850-81D1-083CA9D2412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EE25-89E7-482C-82A6-362E3D11BEDF}" type="datetimeFigureOut">
              <a:rPr lang="cs-CZ" smtClean="0"/>
              <a:t>9.10.2012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C545D-2D04-4850-81D1-083CA9D2412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EE25-89E7-482C-82A6-362E3D11BEDF}" type="datetimeFigureOut">
              <a:rPr lang="cs-CZ" smtClean="0"/>
              <a:t>9.10.2012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C545D-2D04-4850-81D1-083CA9D2412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EE25-89E7-482C-82A6-362E3D11BEDF}" type="datetimeFigureOut">
              <a:rPr lang="cs-CZ" smtClean="0"/>
              <a:t>9.10.2012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C545D-2D04-4850-81D1-083CA9D2412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EE25-89E7-482C-82A6-362E3D11BEDF}" type="datetimeFigureOut">
              <a:rPr lang="cs-CZ" smtClean="0"/>
              <a:t>9.10.2012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C545D-2D04-4850-81D1-083CA9D2412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EE25-89E7-482C-82A6-362E3D11BEDF}" type="datetimeFigureOut">
              <a:rPr lang="cs-CZ" smtClean="0"/>
              <a:t>9.10.2012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C545D-2D04-4850-81D1-083CA9D2412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EE25-89E7-482C-82A6-362E3D11BEDF}" type="datetimeFigureOut">
              <a:rPr lang="cs-CZ" smtClean="0"/>
              <a:t>9.10.2012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C545D-2D04-4850-81D1-083CA9D2412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4EE25-89E7-482C-82A6-362E3D11BEDF}" type="datetimeFigureOut">
              <a:rPr lang="cs-CZ" smtClean="0"/>
              <a:t>9.10.2012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C545D-2D04-4850-81D1-083CA9D2412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enviport.cz/_app/Repository/yy2010/mm10/dd24/210468.bmp"/>
          <p:cNvPicPr>
            <a:picLocks noChangeAspect="1" noChangeArrowheads="1"/>
          </p:cNvPicPr>
          <p:nvPr/>
        </p:nvPicPr>
        <p:blipFill>
          <a:blip r:embed="rId2" cstate="print"/>
          <a:srcRect l="13925" r="7102"/>
          <a:stretch>
            <a:fillRect/>
          </a:stretch>
        </p:blipFill>
        <p:spPr bwMode="auto">
          <a:xfrm>
            <a:off x="-125356" y="0"/>
            <a:ext cx="9210776" cy="6858000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755576" y="3284984"/>
            <a:ext cx="742408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Vplyv človeka </a:t>
            </a:r>
          </a:p>
          <a:p>
            <a:pPr algn="ctr"/>
            <a:r>
              <a:rPr lang="sk-SK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na krajinu</a:t>
            </a:r>
            <a:endParaRPr lang="sk-SK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05064"/>
            <a:ext cx="8676456" cy="259228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sk-SK" b="1" dirty="0" smtClean="0">
                <a:solidFill>
                  <a:srgbClr val="C00000"/>
                </a:solidFill>
              </a:rPr>
              <a:t>Odlesňovanie</a:t>
            </a:r>
          </a:p>
          <a:p>
            <a:pPr marL="514350" indent="-514350"/>
            <a:r>
              <a:rPr lang="sk-SK" dirty="0"/>
              <a:t>v</a:t>
            </a:r>
            <a:r>
              <a:rPr lang="sk-SK" dirty="0" smtClean="0"/>
              <a:t>eľké územia lesov zničené imisiami z priemyslu</a:t>
            </a:r>
          </a:p>
          <a:p>
            <a:pPr marL="514350" indent="-514350"/>
            <a:r>
              <a:rPr lang="sk-SK" dirty="0" smtClean="0"/>
              <a:t>výrub kvôli výstavbe sídiel, komunikácií...</a:t>
            </a:r>
          </a:p>
          <a:p>
            <a:pPr marL="514350" indent="-514350"/>
            <a:r>
              <a:rPr lang="sk-SK" dirty="0"/>
              <a:t>n</a:t>
            </a:r>
            <a:r>
              <a:rPr lang="sk-SK" dirty="0" smtClean="0"/>
              <a:t>ičivé povodne v povodiach riek</a:t>
            </a:r>
          </a:p>
          <a:p>
            <a:pPr marL="514350" indent="-514350"/>
            <a:endParaRPr lang="cs-CZ" dirty="0"/>
          </a:p>
        </p:txBody>
      </p:sp>
      <p:pic>
        <p:nvPicPr>
          <p:cNvPr id="15362" name="Picture 2" descr="http://www.magimaxclub.net/pics/zaujimavosti/les.jpg"/>
          <p:cNvPicPr>
            <a:picLocks noChangeAspect="1" noChangeArrowheads="1"/>
          </p:cNvPicPr>
          <p:nvPr/>
        </p:nvPicPr>
        <p:blipFill>
          <a:blip r:embed="rId2" cstate="print"/>
          <a:srcRect t="18118" b="21850"/>
          <a:stretch>
            <a:fillRect/>
          </a:stretch>
        </p:blipFill>
        <p:spPr bwMode="auto">
          <a:xfrm>
            <a:off x="539552" y="188640"/>
            <a:ext cx="8064896" cy="3631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gep.szm.com/01%20znecistenie%20ovzdusia/vznik%20kyslych%20dazd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5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5445224"/>
            <a:ext cx="8496944" cy="748680"/>
          </a:xfrm>
        </p:spPr>
        <p:txBody>
          <a:bodyPr>
            <a:noAutofit/>
          </a:bodyPr>
          <a:lstStyle/>
          <a:p>
            <a:r>
              <a:rPr lang="sk-SK" sz="2400" dirty="0" smtClean="0"/>
              <a:t>najväčšiu lesnatosť má Fínsko a Švédsko (68 %), Slovinsko (59 %), Rusko a Španielsko (52 %) ... Slovensko (42%). </a:t>
            </a:r>
            <a:endParaRPr lang="sk-SK" sz="2400" dirty="0"/>
          </a:p>
        </p:txBody>
      </p:sp>
      <p:pic>
        <p:nvPicPr>
          <p:cNvPr id="10242" name="Picture 2" descr="Výmera lesov Euró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08036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4293096"/>
            <a:ext cx="8676456" cy="230425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sk-SK" b="1" dirty="0" smtClean="0">
                <a:solidFill>
                  <a:srgbClr val="C00000"/>
                </a:solidFill>
              </a:rPr>
              <a:t>2. Znečistenie vodných tokov</a:t>
            </a:r>
          </a:p>
          <a:p>
            <a:pPr marL="514350" indent="-514350"/>
            <a:r>
              <a:rPr lang="sk-SK" dirty="0"/>
              <a:t>v</a:t>
            </a:r>
            <a:r>
              <a:rPr lang="sk-SK" dirty="0" smtClean="0"/>
              <a:t>ypúšťanie nebezpečných látok</a:t>
            </a:r>
          </a:p>
          <a:p>
            <a:pPr marL="514350" indent="-514350"/>
            <a:r>
              <a:rPr lang="sk-SK" dirty="0"/>
              <a:t>m</a:t>
            </a:r>
            <a:r>
              <a:rPr lang="sk-SK" dirty="0" smtClean="0"/>
              <a:t>oderné technológie tento problém pomáhajú riešiť (čističky...)</a:t>
            </a:r>
          </a:p>
        </p:txBody>
      </p:sp>
      <p:pic>
        <p:nvPicPr>
          <p:cNvPr id="16386" name="Picture 2" descr="http://www.ferrmont.sk/wp-content/uploads/referencia-02.jpg"/>
          <p:cNvPicPr>
            <a:picLocks noChangeAspect="1" noChangeArrowheads="1"/>
          </p:cNvPicPr>
          <p:nvPr/>
        </p:nvPicPr>
        <p:blipFill>
          <a:blip r:embed="rId2" cstate="print"/>
          <a:srcRect t="29791" b="7076"/>
          <a:stretch>
            <a:fillRect/>
          </a:stretch>
        </p:blipFill>
        <p:spPr bwMode="auto">
          <a:xfrm>
            <a:off x="467544" y="188640"/>
            <a:ext cx="8136904" cy="3852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437112"/>
            <a:ext cx="8496944" cy="2088232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sk-SK" b="1" dirty="0" smtClean="0">
                <a:solidFill>
                  <a:srgbClr val="C00000"/>
                </a:solidFill>
              </a:rPr>
              <a:t>3. Znečisťovanie morí</a:t>
            </a:r>
          </a:p>
          <a:p>
            <a:pPr marL="514350" indent="-514350"/>
            <a:r>
              <a:rPr lang="sk-SK" dirty="0"/>
              <a:t>r</a:t>
            </a:r>
            <a:r>
              <a:rPr lang="sk-SK" dirty="0" smtClean="0"/>
              <a:t>iekami</a:t>
            </a:r>
          </a:p>
          <a:p>
            <a:pPr marL="514350" indent="-514350"/>
            <a:r>
              <a:rPr lang="sk-SK" dirty="0"/>
              <a:t>u</a:t>
            </a:r>
            <a:r>
              <a:rPr lang="sk-SK" dirty="0" smtClean="0"/>
              <a:t>kladanie nebezpečného odpadu, ťažba ropy</a:t>
            </a:r>
          </a:p>
        </p:txBody>
      </p:sp>
      <p:pic>
        <p:nvPicPr>
          <p:cNvPr id="18434" name="Picture 2" descr="ropa_ropna_veza_s.jpg"/>
          <p:cNvPicPr>
            <a:picLocks noChangeAspect="1" noChangeArrowheads="1"/>
          </p:cNvPicPr>
          <p:nvPr/>
        </p:nvPicPr>
        <p:blipFill>
          <a:blip r:embed="rId2" cstate="print"/>
          <a:srcRect t="7560" b="16841"/>
          <a:stretch>
            <a:fillRect/>
          </a:stretch>
        </p:blipFill>
        <p:spPr bwMode="auto">
          <a:xfrm>
            <a:off x="1043608" y="260648"/>
            <a:ext cx="7286626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553744"/>
            <a:ext cx="8676456" cy="230425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sk-SK" b="1" dirty="0" smtClean="0">
                <a:solidFill>
                  <a:srgbClr val="C00000"/>
                </a:solidFill>
              </a:rPr>
              <a:t>4. Záber ornej pôdy</a:t>
            </a:r>
          </a:p>
          <a:p>
            <a:pPr marL="514350" indent="-514350"/>
            <a:r>
              <a:rPr lang="sk-SK" dirty="0"/>
              <a:t>v</a:t>
            </a:r>
            <a:r>
              <a:rPr lang="sk-SK" dirty="0" smtClean="0"/>
              <a:t>ýstavba komunikácií, obchodných centier...</a:t>
            </a:r>
          </a:p>
          <a:p>
            <a:pPr marL="514350" indent="-514350"/>
            <a:r>
              <a:rPr lang="sk-SK" dirty="0" smtClean="0"/>
              <a:t>nevhodné obhospodarovanie, erózia...</a:t>
            </a:r>
          </a:p>
        </p:txBody>
      </p:sp>
      <p:pic>
        <p:nvPicPr>
          <p:cNvPr id="19458" name="Picture 2" descr="http://3.bp.blogspot.com/-ohncXW9Oigs/UBfD6odpe3I/AAAAAAAAArk/50fyp-r9_pQ/s1600/d1.jpg"/>
          <p:cNvPicPr>
            <a:picLocks noChangeAspect="1" noChangeArrowheads="1"/>
          </p:cNvPicPr>
          <p:nvPr/>
        </p:nvPicPr>
        <p:blipFill>
          <a:blip r:embed="rId2" cstate="print"/>
          <a:srcRect t="3866" b="7225"/>
          <a:stretch>
            <a:fillRect/>
          </a:stretch>
        </p:blipFill>
        <p:spPr bwMode="auto">
          <a:xfrm>
            <a:off x="755575" y="188640"/>
            <a:ext cx="7576493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5157192"/>
            <a:ext cx="8676456" cy="1368152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sk-SK" b="1" dirty="0" smtClean="0">
                <a:solidFill>
                  <a:srgbClr val="C00000"/>
                </a:solidFill>
              </a:rPr>
              <a:t>5. Šírenie inváznych rastlín a živočíchov</a:t>
            </a:r>
          </a:p>
          <a:p>
            <a:pPr marL="514350" indent="-514350"/>
            <a:r>
              <a:rPr lang="sk-SK" dirty="0"/>
              <a:t>n</a:t>
            </a:r>
            <a:r>
              <a:rPr lang="sk-SK" dirty="0" smtClean="0"/>
              <a:t>ebezpeční škodcovia, zapríčiňujú vznik alergií</a:t>
            </a:r>
          </a:p>
        </p:txBody>
      </p:sp>
      <p:pic>
        <p:nvPicPr>
          <p:cNvPr id="20482" name="Picture 2" descr="http://nd04.jxs.cz/049/677/5b65eca920_69059480_o2.jpg"/>
          <p:cNvPicPr>
            <a:picLocks noChangeAspect="1" noChangeArrowheads="1"/>
          </p:cNvPicPr>
          <p:nvPr/>
        </p:nvPicPr>
        <p:blipFill>
          <a:blip r:embed="rId2" cstate="print"/>
          <a:srcRect t="8851" b="6100"/>
          <a:stretch>
            <a:fillRect/>
          </a:stretch>
        </p:blipFill>
        <p:spPr bwMode="auto">
          <a:xfrm>
            <a:off x="323528" y="188640"/>
            <a:ext cx="6096000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http://lconline.sk/wp-content/uploads/2012/05/invpa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88640"/>
            <a:ext cx="2152650" cy="1790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8" name="Picture 8" descr="http://www.topzine.cz/wp-content/uploads/2010/05/alerg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3" y="2852936"/>
            <a:ext cx="2900015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airqualitynow.eu/cz/imgs/visuels/Domestic_and_industrial_air_pol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4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105</Words>
  <Application>Microsoft Office PowerPoint</Application>
  <PresentationFormat>Předvádění na obrazovce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Pecár</dc:creator>
  <cp:lastModifiedBy>Pecár</cp:lastModifiedBy>
  <cp:revision>7</cp:revision>
  <dcterms:created xsi:type="dcterms:W3CDTF">2012-10-09T18:42:07Z</dcterms:created>
  <dcterms:modified xsi:type="dcterms:W3CDTF">2012-10-09T19:43:30Z</dcterms:modified>
</cp:coreProperties>
</file>