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4" r:id="rId8"/>
    <p:sldId id="262" r:id="rId9"/>
    <p:sldId id="263" r:id="rId10"/>
    <p:sldId id="266" r:id="rId11"/>
    <p:sldId id="265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7" d="100"/>
          <a:sy n="37" d="100"/>
        </p:scale>
        <p:origin x="1234" y="4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sk-SK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23328-C229-40B5-B7F7-57E0CBE918F3}" type="datetimeFigureOut">
              <a:rPr lang="sk-SK" smtClean="0"/>
              <a:pPr/>
              <a:t>4. 2. 2016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D23C3-41DF-4648-98B9-405E5CEE28C3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sk-SK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23328-C229-40B5-B7F7-57E0CBE918F3}" type="datetimeFigureOut">
              <a:rPr lang="sk-SK" smtClean="0"/>
              <a:pPr/>
              <a:t>4. 2. 2016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D23C3-41DF-4648-98B9-405E5CEE28C3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sk-SK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23328-C229-40B5-B7F7-57E0CBE918F3}" type="datetimeFigureOut">
              <a:rPr lang="sk-SK" smtClean="0"/>
              <a:pPr/>
              <a:t>4. 2. 2016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D23C3-41DF-4648-98B9-405E5CEE28C3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sk-SK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23328-C229-40B5-B7F7-57E0CBE918F3}" type="datetimeFigureOut">
              <a:rPr lang="sk-SK" smtClean="0"/>
              <a:pPr/>
              <a:t>4. 2. 2016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D23C3-41DF-4648-98B9-405E5CEE28C3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sk-SK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23328-C229-40B5-B7F7-57E0CBE918F3}" type="datetimeFigureOut">
              <a:rPr lang="sk-SK" smtClean="0"/>
              <a:pPr/>
              <a:t>4. 2. 2016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D23C3-41DF-4648-98B9-405E5CEE28C3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sk-SK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23328-C229-40B5-B7F7-57E0CBE918F3}" type="datetimeFigureOut">
              <a:rPr lang="sk-SK" smtClean="0"/>
              <a:pPr/>
              <a:t>4. 2. 2016</a:t>
            </a:fld>
            <a:endParaRPr lang="sk-SK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D23C3-41DF-4648-98B9-405E5CEE28C3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sk-SK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23328-C229-40B5-B7F7-57E0CBE918F3}" type="datetimeFigureOut">
              <a:rPr lang="sk-SK" smtClean="0"/>
              <a:pPr/>
              <a:t>4. 2. 2016</a:t>
            </a:fld>
            <a:endParaRPr lang="sk-SK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D23C3-41DF-4648-98B9-405E5CEE28C3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sk-SK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23328-C229-40B5-B7F7-57E0CBE918F3}" type="datetimeFigureOut">
              <a:rPr lang="sk-SK" smtClean="0"/>
              <a:pPr/>
              <a:t>4. 2. 2016</a:t>
            </a:fld>
            <a:endParaRPr lang="sk-SK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D23C3-41DF-4648-98B9-405E5CEE28C3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23328-C229-40B5-B7F7-57E0CBE918F3}" type="datetimeFigureOut">
              <a:rPr lang="sk-SK" smtClean="0"/>
              <a:pPr/>
              <a:t>4. 2. 2016</a:t>
            </a:fld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D23C3-41DF-4648-98B9-405E5CEE28C3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sk-SK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23328-C229-40B5-B7F7-57E0CBE918F3}" type="datetimeFigureOut">
              <a:rPr lang="sk-SK" smtClean="0"/>
              <a:pPr/>
              <a:t>4. 2. 2016</a:t>
            </a:fld>
            <a:endParaRPr lang="sk-SK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D23C3-41DF-4648-98B9-405E5CEE28C3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sk-SK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23328-C229-40B5-B7F7-57E0CBE918F3}" type="datetimeFigureOut">
              <a:rPr lang="sk-SK" smtClean="0"/>
              <a:pPr/>
              <a:t>4. 2. 2016</a:t>
            </a:fld>
            <a:endParaRPr lang="sk-SK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D23C3-41DF-4648-98B9-405E5CEE28C3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sk-SK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223328-C229-40B5-B7F7-57E0CBE918F3}" type="datetimeFigureOut">
              <a:rPr lang="sk-SK" smtClean="0"/>
              <a:pPr/>
              <a:t>4. 2. 2016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1D23C3-41DF-4648-98B9-405E5CEE28C3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gi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gif"/><Relationship Id="rId7" Type="http://schemas.openxmlformats.org/officeDocument/2006/relationships/image" Target="../media/image6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gif"/><Relationship Id="rId4" Type="http://schemas.openxmlformats.org/officeDocument/2006/relationships/image" Target="../media/image3.jpeg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2.gif"/><Relationship Id="rId7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3" Type="http://schemas.openxmlformats.org/officeDocument/2006/relationships/image" Target="../media/image2.gif"/><Relationship Id="rId7" Type="http://schemas.openxmlformats.org/officeDocument/2006/relationships/image" Target="../media/image18.gif"/><Relationship Id="rId12" Type="http://schemas.openxmlformats.org/officeDocument/2006/relationships/image" Target="../media/image2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gif"/><Relationship Id="rId15" Type="http://schemas.openxmlformats.org/officeDocument/2006/relationships/image" Target="../media/image2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gif"/><Relationship Id="rId1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k-SK" sz="4800" b="1" dirty="0" smtClean="0">
                <a:solidFill>
                  <a:srgbClr val="00B050"/>
                </a:solidFill>
              </a:rPr>
              <a:t>Afrika - rastlinstvo a živočíšstvo</a:t>
            </a:r>
            <a:endParaRPr lang="sk-SK" sz="4800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 descr="Vojak2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0760" y="2643142"/>
            <a:ext cx="642982" cy="642982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1.82239E-6 C -0.05312 0.00462 -0.10677 -0.00139 -0.15972 0.00601 C -0.17066 0.00948 -0.19514 0.0074 -0.20156 0.00786 C -0.20989 0.01179 -0.21857 0.01411 -0.22691 0.01781 C -0.23142 0.01989 -0.23576 0.02174 -0.24027 0.02382 C -0.24184 0.02451 -0.24479 0.0259 -0.24479 0.0259 C -0.24878 0.03122 -0.25208 0.03561 -0.25677 0.03978 C -0.25781 0.04186 -0.2585 0.04417 -0.25972 0.04579 C -0.26093 0.04741 -0.26423 0.04972 -0.26423 0.04972 " pathEditMode="relative" ptsTypes="ffffffffA">
                                      <p:cBhvr>
                                        <p:cTn id="6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9000">
              <a:srgbClr val="DDEBCF"/>
            </a:gs>
            <a:gs pos="80000">
              <a:srgbClr val="00FF00"/>
            </a:gs>
            <a:gs pos="100000">
              <a:srgbClr val="00FF00"/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k-SK" b="1" dirty="0" smtClean="0"/>
              <a:t>Rovník</a:t>
            </a:r>
            <a:endParaRPr lang="sk-SK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sk-SK" b="1" dirty="0"/>
              <a:t>d</a:t>
            </a:r>
            <a:r>
              <a:rPr lang="sk-SK" b="1" dirty="0" smtClean="0"/>
              <a:t>ažďové pralesy</a:t>
            </a:r>
          </a:p>
          <a:p>
            <a:pPr>
              <a:buFontTx/>
              <a:buChar char="-"/>
            </a:pPr>
            <a:r>
              <a:rPr lang="sk-SK" dirty="0"/>
              <a:t>r</a:t>
            </a:r>
            <a:r>
              <a:rPr lang="sk-SK" dirty="0" smtClean="0"/>
              <a:t>astlinstvo rastie </a:t>
            </a:r>
            <a:r>
              <a:rPr lang="sk-SK" b="1" dirty="0" smtClean="0"/>
              <a:t>v typických poschodiach</a:t>
            </a:r>
          </a:p>
          <a:p>
            <a:pPr>
              <a:buFontTx/>
              <a:buChar char="-"/>
            </a:pPr>
            <a:r>
              <a:rPr lang="sk-SK" dirty="0"/>
              <a:t>r</a:t>
            </a:r>
            <a:r>
              <a:rPr lang="sk-SK" dirty="0" smtClean="0"/>
              <a:t>astú tam vzácne stromy napr. </a:t>
            </a:r>
            <a:r>
              <a:rPr lang="sk-SK" b="1" dirty="0" smtClean="0"/>
              <a:t>africký mahagón</a:t>
            </a:r>
          </a:p>
          <a:p>
            <a:pPr>
              <a:buFontTx/>
              <a:buChar char="-"/>
            </a:pPr>
            <a:r>
              <a:rPr lang="sk-SK" dirty="0"/>
              <a:t>ž</a:t>
            </a:r>
            <a:r>
              <a:rPr lang="sk-SK" dirty="0" smtClean="0"/>
              <a:t>ijú tam rôzne druhy živočíchov </a:t>
            </a:r>
            <a:r>
              <a:rPr lang="sk-SK" b="1" dirty="0" smtClean="0"/>
              <a:t>od prvokov až po ľudoopy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Obrázek 14" descr="Vojak2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868" y="3000332"/>
            <a:ext cx="642982" cy="642982"/>
          </a:xfrm>
          <a:prstGeom prst="rect">
            <a:avLst/>
          </a:prstGeom>
        </p:spPr>
      </p:pic>
      <p:pic>
        <p:nvPicPr>
          <p:cNvPr id="4" name="Obrázek 3" descr="amazon-rainforest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5984" y="2428868"/>
            <a:ext cx="1519238" cy="1147763"/>
          </a:xfrm>
          <a:prstGeom prst="rect">
            <a:avLst/>
          </a:prstGeom>
        </p:spPr>
      </p:pic>
      <p:pic>
        <p:nvPicPr>
          <p:cNvPr id="5" name="Obrázek 4" descr="gorilla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786182" y="2786058"/>
            <a:ext cx="1428728" cy="1040851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Obrázek 14" descr="Vojak2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868" y="3000332"/>
            <a:ext cx="642982" cy="642982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4.79186E-6 C -0.00156 0.02567 -0.00382 0.05134 -0.00573 0.07724 C -0.00382 0.08557 -0.00139 0.10129 0.00434 0.10615 C 0.00573 0.1073 0.00747 0.10823 0.00868 0.10985 C 0.01181 0.11355 0.01337 0.12049 0.01736 0.12164 C 0.02709 0.12465 0.03472 0.12789 0.04497 0.12927 C 0.05382 0.13298 0.11702 0.13089 0.12465 0.13113 C 0.14063 0.13876 0.15851 0.13714 0.17535 0.13899 C 0.18038 0.14061 0.18507 0.14246 0.18993 0.14477 C 0.19618 0.1531 0.19827 0.15425 0.20729 0.15633 C 0.21163 0.16211 0.21406 0.16605 0.21597 0.17368 C 0.2158 0.17437 0.21337 0.19218 0.21302 0.19287 C 0.21129 0.19634 0.20677 0.19588 0.20434 0.19866 C 0.20278 0.20051 0.20209 0.20397 0.2 0.20467 C 0.19063 0.20791 0.18056 0.20652 0.17101 0.20837 C 0.15903 0.20767 0.14688 0.20767 0.1349 0.20652 C 0.12465 0.20559 0.10434 0.20259 0.10434 0.20259 C 0.08993 0.19657 0.07552 0.19935 0.06094 0.20074 C 0.0467 0.20675 0.02813 0.20652 0.01302 0.20837 C 0.00313 0.21739 0.00764 0.21484 2.5E-6 0.21808 C -0.00677 0.23219 -0.00434 0.2456 0.0059 0.25485 C 0.01285 0.26942 0.004 0.25254 0.01302 0.26434 C 0.01424 0.26595 0.01459 0.26873 0.01597 0.27012 C 0.02014 0.27451 0.0283 0.27405 0.03334 0.2759 C 0.03802 0.27775 0.04636 0.28561 0.04636 0.28561 C 0.05087 0.30226 0.05052 0.29371 0.05226 0.31845 C 0.05191 0.32377 0.05156 0.34435 0.04792 0.35129 C 0.04601 0.35522 0.04202 0.36285 0.04202 0.36285 C 0.03837 0.37766 0.03854 0.40333 0.04931 0.41304 C 0.05226 0.429 0.04809 0.41373 0.05521 0.4246 C 0.06007 0.432 0.06094 0.44102 0.06962 0.44195 C 0.07344 0.44241 0.07743 0.44195 0.08125 0.44195 " pathEditMode="relative" ptsTypes="fffffffffffffffffffffffffffffffA">
                                      <p:cBhvr>
                                        <p:cTn id="6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Vojak2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6248" y="6000728"/>
            <a:ext cx="642982" cy="642982"/>
          </a:xfrm>
          <a:prstGeom prst="rect">
            <a:avLst/>
          </a:prstGeom>
        </p:spPr>
      </p:pic>
      <p:pic>
        <p:nvPicPr>
          <p:cNvPr id="4" name="Obrázek 3" descr="slo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785982" y="3571876"/>
            <a:ext cx="1476806" cy="1476806"/>
          </a:xfrm>
          <a:prstGeom prst="rect">
            <a:avLst/>
          </a:prstGeom>
        </p:spPr>
      </p:pic>
      <p:pic>
        <p:nvPicPr>
          <p:cNvPr id="5" name="Obrázek 4" descr="nosorozec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429784" y="3857628"/>
            <a:ext cx="2214013" cy="1036486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486 -0.06036 C -0.00417 -0.0636 0.00659 -0.06545 0.07361 -0.06036 C 0.08177 -0.05967 0.09288 -0.05111 0.10034 -0.04648 C 0.11076 -0.0407 0.12152 -0.03816 0.13177 -0.03261 C 0.14375 -0.0259 0.14982 -0.01758 0.16302 -0.01457 C 0.16736 -0.00902 0.17309 -0.00601 0.17795 -0.00069 C 0.18489 0.00648 0.19045 0.01596 0.19739 0.02313 C 0.20312 0.02891 0.20972 0.03284 0.21527 0.03909 C 0.22083 0.04533 0.22517 0.05227 0.23021 0.05897 C 0.23715 0.06822 0.23715 0.06152 0.24375 0.0747 C 0.24843 0.08418 0.24861 0.08626 0.25416 0.09274 C 0.25885 0.09829 0.26076 0.09829 0.26458 0.10453 C 0.26979 0.11286 0.27309 0.12118 0.28107 0.12442 C 0.28489 0.12812 0.28854 0.13367 0.29288 0.13645 C 0.3 0.14107 0.30764 0.14246 0.31527 0.14431 C 0.33975 0.16698 0.38472 0.15958 0.40781 0.16027 C 0.41423 0.16328 0.41996 0.16304 0.42569 0.16813 C 0.4276 0.17553 0.43073 0.17669 0.43472 0.18224 C 0.43906 0.19797 0.45017 0.19958 0.46007 0.20606 C 0.46909 0.21207 0.47673 0.21577 0.48698 0.21785 C 0.49132 0.22179 0.49461 0.22849 0.49896 0.23196 C 0.50937 0.24029 0.52152 0.23983 0.53316 0.23983 " pathEditMode="relative" rAng="0" ptsTypes="fffffffffffffffffffffA">
                                      <p:cBhvr>
                                        <p:cTn id="6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400" y="14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5 -2.80296E-6 C -0.00573 0.00578 -0.02431 0.00671 -0.05851 0.0081 C -0.0724 0.01342 -0.08594 0.01434 -0.10035 0.01596 C -0.11736 0.02498 -0.13733 0.02637 -0.15556 0.02799 C -0.16771 0.03307 -0.1816 0.03562 -0.19427 0.03793 C -0.19584 0.03862 -0.19723 0.03932 -0.19879 0.03978 C -0.20278 0.04071 -0.20695 0.04047 -0.21077 0.04186 C -0.2125 0.04256 -0.21354 0.04487 -0.21528 0.04579 C -0.22882 0.05366 -0.24549 0.05828 -0.26007 0.06175 C -0.26979 0.06638 -0.27969 0.068 -0.28993 0.06961 C -0.30035 0.07447 -0.29584 0.07262 -0.3033 0.07563 C -0.30486 0.07771 -0.30608 0.08002 -0.30782 0.08164 C -0.30955 0.08326 -0.31216 0.08349 -0.31372 0.08557 C -0.31632 0.08904 -0.31632 0.09505 -0.31823 0.09945 C -0.32292 0.11009 -0.329 0.11934 -0.33473 0.12928 C -0.33629 0.13622 -0.33837 0.14015 -0.34219 0.14524 C -0.34462 0.14848 -0.34966 0.15518 -0.34966 0.15541 C -0.35191 0.16813 -0.35886 0.17947 -0.36598 0.18895 C -0.36806 0.19681 -0.37049 0.20097 -0.375 0.20699 C -0.37952 0.22549 -0.37257 0.19889 -0.37934 0.21878 C -0.38073 0.22271 -0.37969 0.22896 -0.38247 0.23081 C -0.38976 0.23566 -0.39462 0.24376 -0.40174 0.24862 C -0.4283 0.26665 -0.46354 0.26527 -0.49132 0.26642 C -0.49827 0.26966 -0.49427 0.2685 -0.5033 0.2685 " pathEditMode="relative" rAng="0" ptsTypes="fffffffffffffffffffffffA">
                                      <p:cBhvr>
                                        <p:cTn id="10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400" y="13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 descr="neni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6248" y="5072074"/>
            <a:ext cx="1352550" cy="1524000"/>
          </a:xfrm>
          <a:prstGeom prst="rect">
            <a:avLst/>
          </a:prstGeom>
        </p:spPr>
      </p:pic>
      <p:pic>
        <p:nvPicPr>
          <p:cNvPr id="3" name="Obrázek 2" descr="Vojak2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6248" y="6000728"/>
            <a:ext cx="642982" cy="642982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9000">
              <a:srgbClr val="DDEBCF"/>
            </a:gs>
            <a:gs pos="80000">
              <a:srgbClr val="00FF00"/>
            </a:gs>
            <a:gs pos="100000">
              <a:srgbClr val="00FF00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k-SK" b="1" dirty="0" smtClean="0"/>
              <a:t>Zdroje</a:t>
            </a:r>
            <a:endParaRPr lang="sk-SK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sk-SK" dirty="0" smtClean="0"/>
              <a:t>Učebnica geografie</a:t>
            </a:r>
          </a:p>
          <a:p>
            <a:pPr>
              <a:buFontTx/>
              <a:buChar char="-"/>
            </a:pPr>
            <a:r>
              <a:rPr lang="sk-SK" smtClean="0"/>
              <a:t>Internet</a:t>
            </a:r>
            <a:endParaRPr lang="sk-SK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9000">
              <a:srgbClr val="DDEBCF"/>
            </a:gs>
            <a:gs pos="80000">
              <a:srgbClr val="00FF00"/>
            </a:gs>
            <a:gs pos="100000">
              <a:srgbClr val="00FF00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k-SK" b="1" dirty="0" smtClean="0"/>
              <a:t>Krajina subtropického rastlinstva</a:t>
            </a:r>
            <a:endParaRPr lang="sk-SK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Tx/>
              <a:buChar char="-"/>
            </a:pPr>
            <a:r>
              <a:rPr lang="sk-SK" dirty="0"/>
              <a:t>n</a:t>
            </a:r>
            <a:r>
              <a:rPr lang="sk-SK" dirty="0" smtClean="0"/>
              <a:t>achádza sa na severe pri Stredozemnom mori</a:t>
            </a:r>
          </a:p>
          <a:p>
            <a:pPr>
              <a:buFontTx/>
              <a:buChar char="-"/>
            </a:pPr>
            <a:r>
              <a:rPr lang="sk-SK" dirty="0"/>
              <a:t>p</a:t>
            </a:r>
            <a:r>
              <a:rPr lang="sk-SK" dirty="0" smtClean="0"/>
              <a:t>ripomína suchšie oblasti Talianska a Španielska</a:t>
            </a:r>
          </a:p>
          <a:p>
            <a:pPr>
              <a:buFontTx/>
              <a:buChar char="-"/>
            </a:pPr>
            <a:r>
              <a:rPr lang="sk-SK" dirty="0"/>
              <a:t>l</a:t>
            </a:r>
            <a:r>
              <a:rPr lang="sk-SK" dirty="0" smtClean="0"/>
              <a:t>esy rastú len v malých častiach Atlasu</a:t>
            </a:r>
          </a:p>
          <a:p>
            <a:pPr>
              <a:buFontTx/>
              <a:buChar char="-"/>
            </a:pPr>
            <a:r>
              <a:rPr lang="sk-SK" dirty="0"/>
              <a:t>m</a:t>
            </a:r>
            <a:r>
              <a:rPr lang="sk-SK" dirty="0" smtClean="0"/>
              <a:t>ôžeme tu pozorovať výškovú stupňovitosť rastlinstva</a:t>
            </a:r>
          </a:p>
          <a:p>
            <a:pPr>
              <a:buFontTx/>
              <a:buChar char="-"/>
            </a:pPr>
            <a:r>
              <a:rPr lang="sk-SK" dirty="0"/>
              <a:t>p</a:t>
            </a:r>
            <a:r>
              <a:rPr lang="sk-SK" dirty="0" smtClean="0"/>
              <a:t>re subtropickú krajinu sú typické citrusové rastliny, olivy aj vinič</a:t>
            </a:r>
          </a:p>
          <a:p>
            <a:pPr>
              <a:buFontTx/>
              <a:buChar char="-"/>
            </a:pPr>
            <a:r>
              <a:rPr lang="sk-SK" dirty="0"/>
              <a:t>v</a:t>
            </a:r>
            <a:r>
              <a:rPr lang="sk-SK" dirty="0" smtClean="0"/>
              <a:t> minulosti bolo pobrežie Stredozemného mora (Tunisko, Egypt) obilnicou antického Ríma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Vojak2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72660" y="2428868"/>
            <a:ext cx="642982" cy="642982"/>
          </a:xfrm>
          <a:prstGeom prst="rect">
            <a:avLst/>
          </a:prstGeom>
        </p:spPr>
      </p:pic>
      <p:pic>
        <p:nvPicPr>
          <p:cNvPr id="6" name="Obrázek 5" descr="Le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1428792" y="4786322"/>
            <a:ext cx="1211568" cy="757230"/>
          </a:xfrm>
          <a:prstGeom prst="rect">
            <a:avLst/>
          </a:prstGeom>
        </p:spPr>
      </p:pic>
      <p:pic>
        <p:nvPicPr>
          <p:cNvPr id="7" name="Obrázek 6" descr="Citrus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58346" y="3571876"/>
            <a:ext cx="1457326" cy="866383"/>
          </a:xfrm>
          <a:prstGeom prst="rect">
            <a:avLst/>
          </a:prstGeom>
        </p:spPr>
      </p:pic>
      <p:pic>
        <p:nvPicPr>
          <p:cNvPr id="9" name="Obrázek 8" descr="olivy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72661" y="4714884"/>
            <a:ext cx="1170571" cy="766926"/>
          </a:xfrm>
          <a:prstGeom prst="rect">
            <a:avLst/>
          </a:prstGeom>
        </p:spPr>
      </p:pic>
      <p:pic>
        <p:nvPicPr>
          <p:cNvPr id="11" name="Obrázek 10" descr="vinic.gi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644098" y="785794"/>
            <a:ext cx="824012" cy="904873"/>
          </a:xfrm>
          <a:prstGeom prst="rect">
            <a:avLst/>
          </a:prstGeom>
        </p:spPr>
      </p:pic>
      <p:pic>
        <p:nvPicPr>
          <p:cNvPr id="13" name="Obrázek 12" descr="obilnica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358346" y="5715016"/>
            <a:ext cx="947738" cy="921984"/>
          </a:xfrm>
          <a:prstGeom prst="rect">
            <a:avLst/>
          </a:prstGeom>
        </p:spPr>
      </p:pic>
      <p:pic>
        <p:nvPicPr>
          <p:cNvPr id="14" name="Obrázek 13" descr="riman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0215602" y="2357430"/>
            <a:ext cx="308648" cy="77285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94444E-6 -2.51619E-6 C -0.00537 -0.0007 -0.0111 -2.51619E-6 -0.01631 -0.00185 C -0.01874 -0.00278 -0.02013 -0.00648 -0.02239 -0.00787 C -0.02621 -0.00995 -0.0302 -0.01041 -0.03419 -0.0118 C -0.03853 -0.01573 -0.03905 -0.01712 -0.04478 -0.01781 C -0.05711 -0.01943 -0.08194 -0.02174 -0.08194 -0.02174 C -0.09409 -0.02729 -0.10642 -0.02914 -0.11787 -0.0377 C -0.13767 -0.0525 -0.15607 -0.06661 -0.17899 -0.07146 C -0.19409 -0.0784 -0.17725 -0.07146 -0.21492 -0.07146 C -0.2368 -0.07146 -0.25867 -0.07285 -0.28055 -0.07355 C -0.29235 -0.07655 -0.28645 -0.07771 -0.29548 -0.08349 C -0.29826 -0.08534 -0.30138 -0.08603 -0.30433 -0.08742 C -0.30537 -0.08881 -0.30624 -0.09043 -0.30746 -0.09135 C -0.30885 -0.09251 -0.31076 -0.09205 -0.3118 -0.09343 C -0.31284 -0.09482 -0.31232 -0.09783 -0.31336 -0.09922 C -0.31458 -0.1006 -0.31649 -0.10037 -0.31787 -0.1013 C -0.3269 -0.108 -0.3302 -0.11101 -0.34027 -0.11517 C -0.34548 -0.12211 -0.34791 -0.12281 -0.3552 -0.12512 C -0.36978 -0.13483 -0.38489 -0.13738 -0.40138 -0.13899 C -0.41405 -0.14339 -0.42412 -0.14269 -0.43732 -0.14108 C -0.44444 -0.13159 -0.44687 -0.12859 -0.45659 -0.12512 C -0.46735 -0.11633 -0.47916 -0.11448 -0.49096 -0.10916 C -0.53749 -0.08858 -0.57048 -0.09459 -0.62534 -0.09343 C -0.63784 -0.07563 -0.62812 -0.04186 -0.62083 -0.02174 C -0.61961 -0.01272 -0.61666 0.00948 -0.6118 0.01596 C -0.60954 0.01896 -0.60642 0.02081 -0.60433 0.02405 C -0.5993 0.03168 -0.59426 0.04787 -0.58506 0.04972 C -0.56267 0.05411 -0.54044 0.05805 -0.51787 0.06175 C -0.5144 0.06105 -0.51093 0.05966 -0.50746 0.05966 C -0.50312 0.05966 -0.49808 0.06591 -0.49392 0.06776 C -0.49287 0.06961 -0.49218 0.07192 -0.49096 0.07354 C -0.48975 0.07516 -0.4868 0.07539 -0.48645 0.0777 C -0.48576 0.08279 -0.48749 0.08811 -0.48801 0.09343 C -0.48836 0.09667 -0.48819 0.10037 -0.4894 0.10337 C -0.49027 0.10546 -0.49253 0.10592 -0.49392 0.10754 C -0.49704 0.11124 -0.49999 0.1154 -0.50294 0.11933 C -0.5059 0.12326 -0.5111 0.12141 -0.51492 0.12326 C -0.5243 0.12789 -0.53194 0.1346 -0.54166 0.13737 C -0.54895 0.14662 -0.56197 0.14778 -0.57152 0.15125 C -0.58367 0.16188 -0.56874 0.15102 -0.58055 0.1531 C -0.58471 0.15379 -0.58853 0.15749 -0.59253 0.15911 C -0.59496 0.16235 -0.59756 0.16582 -0.59999 0.16905 C -0.60294 0.17299 -0.6078 0.1716 -0.6118 0.17299 C -0.61683 0.17484 -0.61631 0.17507 -0.62083 0.179 C -0.62846 0.19472 -0.62621 0.23011 -0.61041 0.23658 C -0.60416 0.24491 -0.59617 0.24653 -0.58801 0.25069 C -0.56666 0.26133 -0.54044 0.2611 -0.51787 0.26457 C -0.50555 0.27266 -0.49409 0.28446 -0.4894 0.30226 C -0.49426 0.3388 -0.49704 0.3839 -0.51787 0.41165 C -0.52013 0.4216 -0.51874 0.41558 -0.52239 0.42923 C -0.52291 0.43108 -0.52673 0.43131 -0.52673 0.43131 " pathEditMode="relative" ptsTypes="ffffffffffffffffffffffffffffffffffffffffffffffffffA">
                                      <p:cBhvr>
                                        <p:cTn id="6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2674 0.43154 C -0.53698 0.41744 -0.53246 0.42345 -0.5401 0.41374 C -0.54062 0.41304 -0.55087 0.40888 -0.55347 0.40772 C -0.55503 0.40703 -0.55799 0.40564 -0.55799 0.40564 C -0.56007 0.40356 -0.5618 0.40125 -0.56406 0.39963 C -0.56632 0.39801 -0.56927 0.39755 -0.57153 0.3957 C -0.57483 0.39292 -0.57708 0.38853 -0.58038 0.38575 C -0.58212 0.38205 -0.58281 0.37743 -0.5849 0.37396 C -0.58698 0.37026 -0.59236 0.36401 -0.59236 0.36401 C -0.59271 0.36286 -0.59687 0.35245 -0.59687 0.34991 C -0.59687 0.34759 -0.59566 0.32146 -0.59236 0.31614 C -0.59132 0.31452 -0.58941 0.31498 -0.58785 0.31429 C -0.58576 0.3055 -0.57812 0.29718 -0.57153 0.2944 C -0.5599 0.28284 -0.55052 0.27035 -0.5401 0.25647 C -0.53802 0.2537 -0.53733 0.24954 -0.53559 0.24653 C -0.53437 0.24422 -0.53264 0.2426 -0.53108 0.24075 C -0.52969 0.23473 -0.52812 0.22872 -0.52674 0.22271 C -0.52969 0.20652 -0.53073 0.18941 -0.53264 0.17299 C -0.53316 0.16859 -0.53785 0.16489 -0.5401 0.16304 C -0.54826 0.15634 -0.55538 0.15078 -0.56406 0.14523 C -0.56944 0.13807 -0.57378 0.1302 -0.57899 0.12326 C -0.5809 0.11517 -0.5849 0.10754 -0.58941 0.10152 C -0.59687 0.08117 -0.59392 0.05643 -0.5849 0.03793 C -0.58316 0.02914 -0.58073 0.02428 -0.57587 0.01804 C -0.57448 0.01041 -0.57396 0.00578 -0.56996 -3.52451E-6 C -0.56788 -0.00786 -0.56493 -0.01527 -0.5684 -0.02382 C -0.56962 -0.02683 -0.57274 -0.02752 -0.57448 -0.02983 C -0.58125 -0.03862 -0.57656 -0.03631 -0.58333 -0.04371 C -0.59167 -0.05273 -0.6026 -0.06291 -0.61319 -0.06545 C -0.62465 -0.0747 -0.61788 -0.07054 -0.6342 -0.07539 C -0.64167 -0.07748 -0.64757 -0.08603 -0.65503 -0.08742 C -0.66042 -0.08835 -0.66597 -0.08858 -0.67153 -0.08927 C -0.67587 -0.09829 -0.68194 -0.09875 -0.68941 -0.1013 C -0.69097 -0.10268 -0.69236 -0.10407 -0.69392 -0.10523 C -0.69531 -0.10615 -0.69722 -0.10592 -0.69826 -0.10731 C -0.70573 -0.11749 -0.69305 -0.11055 -0.70434 -0.11517 C -0.7099 -0.12257 -0.71198 -0.12234 -0.71927 -0.12512 C -0.72587 -0.12766 -0.73455 -0.13437 -0.74167 -0.13506 C -0.75365 -0.13622 -0.76545 -0.13645 -0.77743 -0.13714 C -0.7849 -0.13899 -0.79288 -0.13922 -0.79983 -0.14316 C -0.81597 -0.15241 -0.79358 -0.14269 -0.80885 -0.14894 C -0.8099 -0.15102 -0.81059 -0.15333 -0.8118 -0.15495 C -0.81302 -0.15657 -0.81528 -0.15703 -0.81632 -0.15888 C -0.81736 -0.1605 -0.81684 -0.16328 -0.81771 -0.1649 C -0.82031 -0.16998 -0.82378 -0.17415 -0.82674 -0.17877 C -0.82812 -0.18478 -0.82951 -0.1908 -0.83108 -0.19681 C -0.83212 -0.20074 -0.8342 -0.2086 -0.8342 -0.2086 C -0.83264 -0.21045 -0.82743 -0.21693 -0.82674 -0.21855 C -0.82535 -0.22156 -0.82552 -0.22572 -0.82378 -0.22849 C -0.8224 -0.23081 -0.81962 -0.23081 -0.81771 -0.23243 C -0.8066 -0.24144 -0.80746 -0.24168 -0.79392 -0.24445 C -0.77899 -0.25139 -0.79687 -0.24376 -0.75955 -0.24838 C -0.73871 -0.25093 -0.71771 -0.25324 -0.69687 -0.25648 C -0.68715 -0.25786 -0.67795 -0.26156 -0.6684 -0.26434 C -0.66094 -0.26642 -0.64601 -0.27035 -0.64601 -0.27035 C -0.63229 -0.2655 -0.61615 -0.27267 -0.60278 -0.27822 C -0.6 -0.29047 -0.60608 -0.29764 -0.61319 -0.30412 C -0.61597 -0.31499 -0.62344 -0.31568 -0.63108 -0.31799 C -0.64444 -0.32655 -0.63177 -0.31961 -0.65799 -0.32401 C -0.66215 -0.3247 -0.66597 -0.32701 -0.66996 -0.32794 C -0.68194 -0.33835 -0.68785 -0.33465 -0.70573 -0.3358 C -0.71371 -0.33256 -0.70885 -0.33511 -0.71927 -0.32609 C -0.72135 -0.32424 -0.72674 -0.32401 -0.72674 -0.32401 " pathEditMode="relative" ptsTypes="ffffffffffffffffffffffffffffffffffffffffffffffffffffffffffffffA">
                                      <p:cBhvr>
                                        <p:cTn id="10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4.19981E-6 C -0.00174 -0.02197 -0.00278 -0.04371 -0.00452 -0.06568 C -0.00556 -0.09783 -0.00764 -0.12165 -0.00886 -0.1531 C -0.00834 -0.17021 -0.0132 -0.19033 -0.00591 -0.20467 C -0.00365 -0.20907 0.01319 -0.22248 0.01788 -0.22456 C 0.02378 -0.23243 0.03281 -0.24168 0.04027 -0.24653 C 0.04878 -0.26388 0.0375 -0.24353 0.04791 -0.2544 C 0.05746 -0.26457 0.04236 -0.25763 0.05694 -0.26249 C 0.06146 -0.2685 0.06562 -0.27105 0.0717 -0.27428 C 0.07465 -0.2759 0.08055 -0.27822 0.08055 -0.27822 C 0.08437 -0.2833 0.08732 -0.28608 0.09253 -0.28816 C 0.09878 -0.30065 0.10833 -0.30782 0.11493 -0.32008 C 0.11597 -0.32193 0.11649 -0.32447 0.11788 -0.32609 C 0.121 -0.32979 0.1283 -0.33603 0.1283 -0.33603 C 0.13125 -0.34181 0.13646 -0.34575 0.13889 -0.35199 C 0.13993 -0.35453 0.14045 -0.35754 0.14184 -0.35985 C 0.14444 -0.36425 0.15069 -0.37188 0.15069 -0.37188 C 0.15364 -0.38275 0.15034 -0.3728 0.15677 -0.38367 C 0.15937 -0.38807 0.16423 -0.39755 0.16423 -0.39755 C 0.16649 -0.40749 0.16875 -0.41698 0.17014 -0.42738 C 0.17222 -0.46416 0.17378 -0.50046 0.16267 -0.53469 C 0.15885 -0.54672 0.15694 -0.55921 0.15225 -0.57054 C 0.15052 -0.5747 0.14635 -0.58256 0.14635 -0.58256 C 0.14583 -0.5858 0.14548 -0.58927 0.14479 -0.59251 C 0.14392 -0.59644 0.14184 -0.6043 0.14184 -0.6043 C 0.14132 -0.61032 0.14028 -0.61633 0.14028 -0.62234 C 0.14028 -0.65356 0.16319 -0.65056 0.18055 -0.65218 C 0.18854 -0.65148 0.19653 -0.65079 0.20451 -0.65009 C 0.20955 -0.64963 0.21441 -0.64917 0.21944 -0.64824 C 0.22239 -0.64778 0.2283 -0.64616 0.2283 -0.64616 " pathEditMode="relative" ptsTypes="fffffffffffffffffffffffffffffA">
                                      <p:cBhvr>
                                        <p:cTn id="14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6 -6.47549E-6 C -0.00904 -0.00926 -0.0205 -0.01226 -0.03143 -0.01596 C -0.05331 -0.03585 -0.0915 -0.03308 -0.11494 -0.03377 C -0.14428 -0.0347 -0.17362 -0.03516 -0.20296 -0.03585 C -0.21147 -0.0384 -0.2198 -0.0414 -0.22831 -0.04372 C -0.24306 -0.0532 -0.27796 -0.05389 -0.2955 -0.05574 C -0.30227 -0.05736 -0.30574 -0.06083 -0.31199 -0.0636 C -0.32379 -0.07956 -0.32866 -0.0828 -0.34636 -0.08557 C -0.34775 -0.08627 -0.34931 -0.0865 -0.3507 -0.08743 C -0.35817 -0.09182 -0.36529 -0.0976 -0.3731 -0.1013 C -0.39306 -0.11055 -0.41268 -0.12003 -0.433 -0.1272 C -0.44063 -0.13391 -0.45105 -0.139 -0.45973 -0.14316 C -0.46338 -0.14501 -0.46668 -0.14455 -0.47015 -0.14709 C -0.48213 -0.15588 -0.4823 -0.15819 -0.49706 -0.16305 C -0.50678 -0.16952 -0.51754 -0.176 -0.52831 -0.17901 C -0.53334 -0.18525 -0.53872 -0.19057 -0.5448 -0.19473 C -0.55279 -0.20583 -0.54116 -0.19126 -0.55383 -0.20075 C -0.57102 -0.2137 -0.54723 -0.20167 -0.56268 -0.20884 C -0.56459 -0.21069 -0.5665 -0.213 -0.56859 -0.21462 C -0.5705 -0.21624 -0.57275 -0.21693 -0.57466 -0.21878 C -0.5764 -0.2204 -0.57744 -0.22318 -0.57918 -0.22457 C -0.58195 -0.22665 -0.58803 -0.22873 -0.58803 -0.22873 C -0.59098 -0.23266 -0.59411 -0.23659 -0.59706 -0.24052 C -0.60018 -0.24446 -0.60539 -0.24353 -0.60904 -0.24654 C -0.62171 -0.25764 -0.61164 -0.25209 -0.62084 -0.25648 C -0.63074 -0.26966 -0.61911 -0.25625 -0.63282 -0.26434 C -0.63508 -0.26573 -0.63647 -0.26943 -0.6389 -0.27036 C -0.64411 -0.27221 -0.64984 -0.27175 -0.65522 -0.27244 C -0.65973 -0.27429 -0.66859 -0.27822 -0.66859 -0.27822 C -0.67692 -0.28585 -0.68595 -0.28655 -0.6955 -0.29025 C -0.71355 -0.29742 -0.73109 -0.30852 -0.74931 -0.31407 C -0.75504 -0.31777 -0.75834 -0.32332 -0.76425 -0.32609 C -0.76945 -0.33349 -0.77327 -0.33349 -0.78056 -0.33604 C -0.78213 -0.33743 -0.78334 -0.33904 -0.78508 -0.33997 C -0.78751 -0.34113 -0.79029 -0.34066 -0.79254 -0.34205 C -0.79445 -0.34321 -0.79532 -0.34621 -0.79706 -0.34783 C -0.80487 -0.35523 -0.80088 -0.34853 -0.80747 -0.35593 C -0.81234 -0.36125 -0.81459 -0.36518 -0.82084 -0.36772 C -0.82622 -0.37489 -0.82258 -0.37119 -0.83282 -0.37582 C -0.83629 -0.37743 -0.83838 -0.38206 -0.84185 -0.38368 C -0.8448 -0.38507 -0.8507 -0.38761 -0.8507 -0.38761 C -0.85175 -0.389 -0.85296 -0.39015 -0.85383 -0.39154 C -0.85504 -0.39339 -0.85556 -0.39594 -0.85678 -0.39755 C -0.8606 -0.40264 -0.86129 -0.40056 -0.86563 -0.40357 C -0.87258 -0.40819 -0.86806 -0.40681 -0.87466 -0.41351 C -0.87744 -0.41652 -0.88022 -0.41976 -0.88352 -0.42138 C -0.88647 -0.42276 -0.89254 -0.42554 -0.89254 -0.42554 C -0.90105 -0.43641 -0.89254 -0.42739 -0.90296 -0.4334 C -0.9047 -0.43433 -0.90747 -0.43733 -0.90747 -0.43733 " pathEditMode="relative" ptsTypes="ffffffffffffffffffffffffffffffffffffffffffffffffA">
                                      <p:cBhvr>
                                        <p:cTn id="18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77778E-6 1.11008E-6 C -0.01909 -0.00208 -0.03749 -0.00555 -0.05659 -0.0081 C -0.07829 -0.01943 -0.1276 -0.0185 -0.15069 -0.01989 C -0.16319 -0.02174 -0.17413 -0.01943 -0.18645 -0.02197 C -0.19947 -0.0333 -0.21371 -0.02891 -0.22985 -0.02984 C -0.24565 -0.03169 -0.25937 -0.03654 -0.27465 -0.04186 C -0.27604 -0.04394 -0.27725 -0.04626 -0.27899 -0.04787 C -0.28072 -0.04949 -0.29965 -0.05874 -0.30295 -0.05967 C -0.31163 -0.07193 -0.3309 -0.07031 -0.34183 -0.07378 C -0.35399 -0.07748 -0.36562 -0.08395 -0.3776 -0.08765 C -0.38663 -0.09043 -0.39565 -0.09181 -0.40451 -0.09552 C -0.4111 -0.10222 -0.41597 -0.10292 -0.42378 -0.10546 C -0.43819 -0.11795 -0.45451 -0.12627 -0.47152 -0.12928 C -0.48038 -0.13344 -0.48784 -0.14038 -0.49704 -0.14316 C -0.50659 -0.15287 -0.51666 -0.15495 -0.52829 -0.15726 C -0.5335 -0.15934 -0.53819 -0.16281 -0.54322 -0.16513 C -0.54808 -0.16721 -0.55867 -0.16836 -0.56267 -0.16906 C -0.571 -0.17299 -0.57777 -0.17877 -0.58645 -0.18108 C -0.59027 -0.18594 -0.59357 -0.18687 -0.59843 -0.18895 C -0.60746 -0.19681 -0.6177 -0.20907 -0.62829 -0.21277 C -0.63472 -0.21508 -0.64131 -0.21647 -0.64774 -0.21878 C -0.65624 -0.22179 -0.66336 -0.22687 -0.67152 -0.23081 C -0.67656 -0.23705 -0.6835 -0.24006 -0.68958 -0.24468 C -0.6986 -0.25162 -0.69687 -0.25555 -0.70885 -0.25856 C -0.72951 -0.2722 -0.74843 -0.28469 -0.77152 -0.28839 C -0.77638 -0.2907 -0.7802 -0.29417 -0.78506 -0.29626 C -0.78767 -0.30782 -0.78437 -0.29741 -0.79253 -0.30828 C -0.79479 -0.31129 -0.79635 -0.31499 -0.79843 -0.31823 C -0.80416 -0.32678 -0.81024 -0.33256 -0.81492 -0.34205 C -0.81735 -0.35292 -0.82152 -0.355 -0.8269 -0.36402 C -0.8361 -0.37951 -0.82638 -0.3698 -0.83576 -0.37789 C -0.83854 -0.38367 -0.84201 -0.38807 -0.84479 -0.39385 C -0.84774 -0.40588 -0.8493 -0.41675 -0.85069 -0.42947 C -0.84947 -0.44704 -0.84843 -0.46624 -0.84479 -0.48335 C -0.84444 -0.48543 -0.84357 -0.48705 -0.84322 -0.48913 C -0.84253 -0.49237 -0.84253 -0.49584 -0.84183 -0.49908 C -0.84097 -0.50324 -0.83871 -0.5111 -0.83871 -0.5111 C -0.83732 -0.53169 -0.83437 -0.55204 -0.83437 -0.57262 " pathEditMode="relative" ptsTypes="fffffffffffffffffffffffffffffffffffffA">
                                      <p:cBhvr>
                                        <p:cTn id="22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83333E-6 -9.89824E-7 C -0.07065 0.00509 -0.10781 0.00324 -0.19687 0.00208 C -0.22239 -0.00971 -0.20173 -0.00093 -0.26857 0.00208 C -0.27499 0.00231 -0.28159 0.0037 -0.28801 0.00393 C -0.3118 0.00486 -0.33576 0.00532 -0.35954 0.00601 C -0.37204 0.00879 -0.38263 0.01249 -0.39548 0.01388 C -0.41162 0.01966 -0.42673 0.03099 -0.44322 0.03585 C -0.45642 0.03978 -0.47048 0.04278 -0.4835 0.04764 C -0.49652 0.0525 -0.50867 0.06452 -0.52239 0.06753 C -0.5434 0.07215 -0.56162 0.07424 -0.5835 0.07562 C -0.60885 0.08025 -0.63402 0.08511 -0.65954 0.0895 C -0.74722 0.08534 -0.71562 0.09043 -0.7552 0.08349 C -0.75659 0.08141 -0.75919 0.08025 -0.75954 0.07747 C -0.76336 0.04348 -0.74461 0.04325 -0.72673 0.03585 C -0.72777 0.0222 -0.72656 0.00624 -0.73576 -0.00185 C -0.73732 -0.00856 -0.73784 -0.01665 -0.74166 -0.02174 " pathEditMode="relative" ptsTypes="fffffffffffffffA">
                                      <p:cBhvr>
                                        <p:cTn id="26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3.38575E-6 C -0.08003 0.0074 -0.04166 0.00486 -0.11493 0.00787 C -0.15364 0.00694 -0.19305 0.01319 -0.23125 0.00393 C -0.24132 0.00162 -0.25677 -0.01503 -0.26857 -0.01989 C -0.27344 -0.02428 -0.27864 -0.02729 -0.28351 -0.03191 C -0.29323 -0.04116 -0.30295 -0.05041 -0.31337 -0.05781 C -0.31614 -0.06313 -0.31892 -0.0673 -0.32239 -0.07169 C -0.32413 -0.08117 -0.32795 -0.08395 -0.32969 -0.09343 C -0.3309 -0.10939 -0.33194 -0.1191 -0.33576 -0.13321 C -0.33489 -0.15957 -0.33785 -0.18617 -0.32673 -0.20883 C -0.32274 -0.22594 -0.30746 -0.23936 -0.29548 -0.24468 C -0.28976 -0.25231 -0.28507 -0.25647 -0.2776 -0.26063 C -0.27656 -0.26202 -0.27535 -0.26318 -0.27448 -0.26457 C -0.27326 -0.26642 -0.27274 -0.26896 -0.27153 -0.27058 C -0.26962 -0.27312 -0.26319 -0.27705 -0.26111 -0.27844 C -0.24774 -0.30157 -0.26406 -0.27636 -0.25208 -0.28839 C -0.24323 -0.29741 -0.23646 -0.30828 -0.22673 -0.31614 C -0.21944 -0.33094 -0.22916 -0.31429 -0.21788 -0.32423 C -0.20434 -0.33626 -0.22535 -0.32516 -0.21041 -0.3321 C -0.19982 -0.3462 -0.18732 -0.35869 -0.17899 -0.37581 C -0.17604 -0.38829 -0.16684 -0.39593 -0.15955 -0.40379 C -0.15399 -0.41859 -0.14618 -0.4253 -0.13715 -0.43547 C -0.13142 -0.44195 -0.1276 -0.45027 -0.12239 -0.45744 C -0.12048 -0.47849 -0.11458 -0.50925 -0.12969 -0.52289 C -0.13142 -0.53214 -0.13264 -0.53561 -0.13871 -0.54093 C -0.14496 -0.55388 -0.15486 -0.55781 -0.16562 -0.56082 C -0.18177 -0.55966 -0.19288 -0.55966 -0.20746 -0.55481 C -0.21892 -0.5555 -0.23021 -0.55596 -0.24166 -0.55689 C -0.24462 -0.55712 -0.24774 -0.55781 -0.25069 -0.55874 C -0.25364 -0.55966 -0.25955 -0.56267 -0.25955 -0.56267 C -0.26753 -0.57285 -0.25729 -0.56082 -0.26701 -0.56868 C -0.27135 -0.57215 -0.27378 -0.57631 -0.27899 -0.57863 C -0.2842 -0.58395 -0.28646 -0.58996 -0.29253 -0.5925 C -0.29305 -0.59458 -0.29288 -0.59713 -0.29392 -0.59852 C -0.29653 -0.60199 -0.3 -0.60384 -0.30295 -0.60638 C -0.30416 -0.60754 -0.30469 -0.60962 -0.3059 -0.61054 C -0.30764 -0.6117 -0.30989 -0.6117 -0.3118 -0.61239 C -0.32031 -0.62881 -0.3092 -0.60892 -0.31927 -0.62234 C -0.32569 -0.63089 -0.32934 -0.64107 -0.33715 -0.64824 C -0.34566 -0.66466 -0.33472 -0.64616 -0.34462 -0.6561 C -0.35851 -0.66998 -0.34635 -0.6635 -0.3566 -0.66813 C -0.35955 -0.67206 -0.36267 -0.67622 -0.36562 -0.68015 C -0.36684 -0.68177 -0.36701 -0.68478 -0.36857 -0.68594 C -0.36962 -0.68663 -0.38489 -0.6901 -0.38507 -0.6901 C -0.39739 -0.7012 -0.41719 -0.70212 -0.43125 -0.70397 C -0.43576 -0.70582 -0.44462 -0.70976 -0.44462 -0.70976 C -0.44982 -0.71669 -0.45607 -0.716 -0.46267 -0.7197 C -0.47951 -0.72941 -0.49305 -0.73566 -0.5118 -0.73566 " pathEditMode="relative" ptsTypes="fffffffffffffffffffffffffffffffffffffffffffffffA">
                                      <p:cBhvr>
                                        <p:cTn id="30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962 0.00994 C -0.00139 0.01249 -0.02188 0.01041 -0.04306 0.01203 C -0.06667 0.01943 -0.09184 0.01989 -0.11615 0.02197 C -0.13056 0.02128 -0.14497 0.02174 -0.15938 0.01989 C -0.16337 0.01943 -0.16545 0.01179 -0.1684 0.00994 C -0.17309 0.00717 -0.17847 0.00763 -0.18334 0.00601 C -0.19167 0.00324 -0.19861 -0.00116 -0.20712 -0.00393 C -0.21736 -0.00139 -0.22674 -0.00578 -0.23698 -0.00786 C -0.23993 -0.00925 -0.24306 -0.01064 -0.24601 -0.01203 C -0.24775 -0.01272 -0.254 -0.02821 -0.25486 -0.02983 C -0.26042 -0.04047 -0.26771 -0.05042 -0.27587 -0.05759 C -0.27726 -0.06383 -0.27639 -0.0636 -0.28038 -0.06753 C -0.28316 -0.07031 -0.28924 -0.07562 -0.28924 -0.07562 C -0.29306 -0.08996 -0.2875 -0.07285 -0.29514 -0.08557 C -0.29601 -0.08719 -0.29566 -0.08973 -0.2967 -0.09135 C -0.3 -0.09644 -0.31007 -0.10731 -0.31459 -0.10939 C -0.31893 -0.11818 -0.32101 -0.1161 -0.32813 -0.11933 C -0.33698 -0.12812 -0.34584 -0.14038 -0.35643 -0.14524 C -0.3592 -0.1487 -0.36424 -0.15819 -0.36684 -0.16096 C -0.36806 -0.16235 -0.36997 -0.16212 -0.37136 -0.16304 C -0.37847 -0.16836 -0.38299 -0.17368 -0.3908 -0.17692 C -0.40087 -0.18617 -0.41198 -0.18733 -0.42361 -0.1908 C -0.42917 -0.19588 -0.43507 -0.1982 -0.4415 -0.20074 C -0.44948 -0.20768 -0.45938 -0.21092 -0.4684 -0.21462 C -0.47379 -0.22225 -0.46962 -0.21809 -0.48177 -0.22063 C -0.48768 -0.22179 -0.49965 -0.22456 -0.49965 -0.22456 C -0.50677 -0.2278 -0.51146 -0.22872 -0.5191 -0.22872 " pathEditMode="relative" ptsTypes="ffffffffffffffffffffffffffA">
                                      <p:cBhvr>
                                        <p:cTn id="34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 descr="Vojak2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8926" y="214290"/>
            <a:ext cx="642982" cy="642982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1.96115E-6 C -0.00903 0.00809 -0.01649 0.01734 -0.02535 0.0259 C -0.03142 0.03168 -0.03246 0.04047 -0.04028 0.04371 C -0.05608 0.06475 -0.07483 0.07169 -0.09566 0.07956 C -0.10226 0.0821 -0.10972 0.08719 -0.11649 0.08765 C -0.13038 0.08881 -0.14444 0.08881 -0.15833 0.0895 C -0.16875 0.08881 -0.17917 0.08881 -0.18958 0.08765 C -0.21059 0.08534 -0.18733 0.08557 -0.19566 0.08557 " pathEditMode="relative" ptsTypes="fffffffA">
                                      <p:cBhvr>
                                        <p:cTn id="6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9000">
              <a:srgbClr val="DDEBCF"/>
            </a:gs>
            <a:gs pos="80000">
              <a:srgbClr val="00FF00"/>
            </a:gs>
            <a:gs pos="100000">
              <a:srgbClr val="00FF00"/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k-SK" b="1" dirty="0" smtClean="0"/>
              <a:t>Krajina pri obratníku Raka</a:t>
            </a:r>
            <a:endParaRPr lang="sk-SK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sk-SK" dirty="0"/>
              <a:t>r</a:t>
            </a:r>
            <a:r>
              <a:rPr lang="sk-SK" dirty="0" smtClean="0"/>
              <a:t>astlinstvo a živočíšstvo je tam </a:t>
            </a:r>
            <a:r>
              <a:rPr lang="sk-SK" b="1" dirty="0" smtClean="0"/>
              <a:t>veľmi skromné</a:t>
            </a:r>
          </a:p>
          <a:p>
            <a:pPr>
              <a:buFontTx/>
              <a:buChar char="-"/>
            </a:pPr>
            <a:r>
              <a:rPr lang="sk-SK" dirty="0"/>
              <a:t>s</a:t>
            </a:r>
            <a:r>
              <a:rPr lang="sk-SK" dirty="0" smtClean="0"/>
              <a:t>aharská púšť vyhovuje len </a:t>
            </a:r>
            <a:r>
              <a:rPr lang="sk-SK" b="1" dirty="0" smtClean="0"/>
              <a:t>teplomilným</a:t>
            </a:r>
            <a:r>
              <a:rPr lang="sk-SK" dirty="0" smtClean="0"/>
              <a:t> a </a:t>
            </a:r>
            <a:r>
              <a:rPr lang="sk-SK" b="1" dirty="0" smtClean="0"/>
              <a:t>suchomilným</a:t>
            </a:r>
            <a:r>
              <a:rPr lang="sk-SK" dirty="0" smtClean="0"/>
              <a:t> druhom</a:t>
            </a:r>
          </a:p>
          <a:p>
            <a:pPr>
              <a:buFontTx/>
              <a:buChar char="-"/>
            </a:pPr>
            <a:r>
              <a:rPr lang="sk-SK" dirty="0"/>
              <a:t>p</a:t>
            </a:r>
            <a:r>
              <a:rPr lang="sk-SK" dirty="0" smtClean="0"/>
              <a:t>revažne </a:t>
            </a:r>
            <a:r>
              <a:rPr lang="sk-SK" b="1" dirty="0" smtClean="0"/>
              <a:t>nočné živočíchy </a:t>
            </a:r>
            <a:r>
              <a:rPr lang="sk-SK" dirty="0" smtClean="0"/>
              <a:t>(hmyz, hady, hlodavce...)</a:t>
            </a:r>
          </a:p>
          <a:p>
            <a:pPr>
              <a:buFontTx/>
              <a:buChar char="-"/>
            </a:pPr>
            <a:r>
              <a:rPr lang="sk-SK" dirty="0"/>
              <a:t>z</a:t>
            </a:r>
            <a:r>
              <a:rPr lang="sk-SK" dirty="0" smtClean="0"/>
              <a:t>elené ostrovy v púšti – </a:t>
            </a:r>
            <a:r>
              <a:rPr lang="sk-SK" b="1" dirty="0" smtClean="0"/>
              <a:t>oázy</a:t>
            </a:r>
            <a:r>
              <a:rPr lang="sk-SK" dirty="0" smtClean="0"/>
              <a:t>, miesto kde žijú ľudia, je tam voda, zastavujú tam karavány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Vojak2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2976" y="785754"/>
            <a:ext cx="642982" cy="642982"/>
          </a:xfrm>
          <a:prstGeom prst="rect">
            <a:avLst/>
          </a:prstGeom>
        </p:spPr>
      </p:pic>
      <p:pic>
        <p:nvPicPr>
          <p:cNvPr id="4" name="Obrázek 3" descr="hmyz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58346" y="2000240"/>
            <a:ext cx="771137" cy="493528"/>
          </a:xfrm>
          <a:prstGeom prst="rect">
            <a:avLst/>
          </a:prstGeom>
        </p:spPr>
      </p:pic>
      <p:pic>
        <p:nvPicPr>
          <p:cNvPr id="5" name="Obrázek 4" descr="hlodavec2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285916" y="4214818"/>
            <a:ext cx="810780" cy="438149"/>
          </a:xfrm>
          <a:prstGeom prst="rect">
            <a:avLst/>
          </a:prstGeom>
        </p:spPr>
      </p:pic>
      <p:pic>
        <p:nvPicPr>
          <p:cNvPr id="6" name="Obrázek 5" descr="had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9358346" y="3131034"/>
            <a:ext cx="857256" cy="319791"/>
          </a:xfrm>
          <a:prstGeom prst="rect">
            <a:avLst/>
          </a:prstGeom>
        </p:spPr>
      </p:pic>
      <p:pic>
        <p:nvPicPr>
          <p:cNvPr id="7" name="Obrázek 6" descr="oaza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57752" y="571480"/>
            <a:ext cx="1524000" cy="1524000"/>
          </a:xfrm>
          <a:prstGeom prst="rect">
            <a:avLst/>
          </a:prstGeom>
        </p:spPr>
      </p:pic>
      <p:pic>
        <p:nvPicPr>
          <p:cNvPr id="8" name="Obrázek 7" descr="ludia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000496" y="1071546"/>
            <a:ext cx="1071538" cy="799309"/>
          </a:xfrm>
          <a:prstGeom prst="rect">
            <a:avLst/>
          </a:prstGeom>
        </p:spPr>
      </p:pic>
      <p:pic>
        <p:nvPicPr>
          <p:cNvPr id="9" name="Obrázek 8" descr="karavana.gif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072066" y="3404571"/>
            <a:ext cx="1143008" cy="85786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9.72222E-6 5.06938E-6 C -0.18924 0.00695 -0.06754 0.00348 -0.36511 0.00579 C -0.41598 0.01296 -0.39705 0.00949 -0.4941 0.00764 C -0.50938 0.0051 -0.52327 -0.00161 -0.53907 -0.00392 C -0.55139 -0.01202 -0.56528 -0.01572 -0.5783 -0.02127 C -0.59063 -0.03237 -0.60712 -0.0326 -0.62171 -0.03468 C -0.64132 -0.04532 -0.66476 -0.04347 -0.68542 -0.05018 C -0.69289 -0.05503 -0.69653 -0.06428 -0.70435 -0.06752 C -0.71407 -0.08047 -0.72657 -0.08255 -0.73907 -0.0888 C -0.74688 -0.0925 -0.74185 -0.08926 -0.75209 -0.09851 C -0.75348 -0.0999 -0.75643 -0.10244 -0.75643 -0.10244 C -0.75747 -0.10429 -0.75799 -0.10661 -0.75938 -0.10822 C -0.76198 -0.11123 -0.76806 -0.11586 -0.76806 -0.11586 C -0.76962 -0.12488 -0.77084 -0.12811 -0.77674 -0.1332 C -0.78924 -0.15748 -0.82119 -0.15055 -0.83768 -0.15055 " pathEditMode="relative" ptsTypes="ffffffffffffffA">
                                      <p:cBhvr>
                                        <p:cTn id="6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1.12858E-6 C 0.02639 0.01133 0.05729 0.00116 0.08524 -0.00208 C 0.09496 -0.02243 0.07934 0.0074 0.09392 -0.01203 C 0.09826 -0.01781 0.09288 -0.02128 0.10295 -0.0259 C 0.10399 -0.02798 0.10469 -0.03007 0.1059 -0.03192 C 0.10729 -0.034 0.1092 -0.03562 0.11041 -0.03793 C 0.11128 -0.03955 0.11094 -0.04209 0.1118 -0.04371 C 0.11337 -0.04695 0.11597 -0.04903 0.11788 -0.0518 C 0.12048 -0.06267 0.11736 -0.05296 0.12239 -0.06175 C 0.1276 -0.071 0.12899 -0.07748 0.13576 -0.08349 C 0.13785 -0.09413 0.14097 -0.1013 0.14774 -0.10731 C 0.15104 -0.12142 0.146 -0.105 0.15521 -0.11725 C 0.16285 -0.12743 0.16059 -0.1309 0.17014 -0.13922 C 0.17205 -0.14732 0.17257 -0.15217 0.17899 -0.15518 C 0.18073 -0.15865 0.18333 -0.16143 0.18507 -0.16513 C 0.18594 -0.16698 0.18541 -0.16975 0.18646 -0.17114 C 0.1875 -0.17276 0.18941 -0.17253 0.19097 -0.17322 C 0.19982 -0.18501 0.21094 -0.19311 0.22083 -0.20282 C 0.22969 -0.21161 0.22066 -0.20745 0.23125 -0.21069 C 0.23871 -0.22109 0.22795 -0.20768 0.24166 -0.2167 C 0.25156 -0.22317 0.25955 -0.23381 0.27014 -0.23867 C 0.28333 -0.25694 0.26666 -0.23589 0.27899 -0.24653 C 0.28073 -0.24815 0.28177 -0.25093 0.2835 -0.25254 C 0.29184 -0.2611 0.29045 -0.25971 0.29844 -0.26249 C 0.30399 -0.26735 0.30694 -0.27382 0.31337 -0.27637 C 0.31823 -0.28053 0.32344 -0.28215 0.3283 -0.28631 C 0.33785 -0.2944 0.34722 -0.30365 0.35521 -0.31406 C 0.35764 -0.32447 0.35469 -0.31661 0.36111 -0.32401 C 0.37187 -0.33649 0.36423 -0.33187 0.37309 -0.33603 C 0.375 -0.34459 0.37795 -0.34644 0.3835 -0.35199 C 0.38785 -0.36355 0.40087 -0.37974 0.41041 -0.38367 C 0.41146 -0.38506 0.41215 -0.38691 0.41337 -0.38784 C 0.41475 -0.38899 0.41684 -0.3883 0.41788 -0.38969 C 0.42014 -0.39269 0.41875 -0.39847 0.42083 -0.40171 C 0.42205 -0.40356 0.42378 -0.40426 0.42535 -0.40564 C 0.42916 -0.42253 0.42361 -0.40194 0.42986 -0.41559 C 0.43385 -0.42438 0.43576 -0.43941 0.43576 -0.44935 " pathEditMode="relative" ptsTypes="ffffffffffffffffffffffffffffffffffffA">
                                      <p:cBhvr>
                                        <p:cTn id="10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532 0.00717 C 0.03889 0.00786 -0.00694 0.00647 -0.02639 0.01133 C -0.06475 0.01087 -0.12396 -0.00232 -0.16962 0.01341 C -0.19045 0.01064 -0.21146 0.00948 -0.23229 0.00717 C -0.24635 0.00393 -0.25972 0.00115 -0.27413 -0.00047 C -0.27604 -0.00116 -0.27795 -0.00208 -0.28003 -0.00278 C -0.28403 -0.00347 -0.28819 -0.00301 -0.29201 -0.0044 C -0.30764 -0.00972 -0.28941 -0.00694 -0.30243 -0.01272 C -0.30781 -0.0148 -0.31354 -0.01434 -0.31892 -0.01642 C -0.32569 -0.0192 -0.33003 -0.02429 -0.3368 -0.02637 C -0.34166 -0.03331 -0.34583 -0.03423 -0.35173 -0.03839 C -0.36614 -0.04903 -0.35468 -0.04487 -0.36805 -0.04834 C -0.3809 -0.06059 -0.3743 -0.05736 -0.3875 -0.06013 C -0.3967 -0.0643 -0.40278 -0.06823 -0.41284 -0.07008 C -0.43055 -0.07817 -0.44982 -0.08418 -0.46805 -0.08997 C -0.47847 -0.09899 -0.4934 -0.10245 -0.50538 -0.108 C -0.51215 -0.11656 -0.52326 -0.12396 -0.53229 -0.12766 C -0.53333 -0.12905 -0.53403 -0.1309 -0.53524 -0.13183 C -0.53663 -0.13298 -0.53854 -0.13229 -0.53975 -0.13368 C -0.54114 -0.13506 -0.54132 -0.13807 -0.54271 -0.13969 C -0.54548 -0.14293 -0.54878 -0.14501 -0.55173 -0.14755 C -0.55347 -0.14917 -0.55434 -0.15195 -0.55607 -0.15356 C -0.55885 -0.15611 -0.56232 -0.15703 -0.5651 -0.15958 C -0.57205 -0.17368 -0.56232 -0.15657 -0.57708 -0.16952 C -0.57916 -0.17137 -0.57968 -0.1753 -0.58159 -0.17738 C -0.5868 -0.1834 -0.59427 -0.18825 -0.60087 -0.19149 C -0.60555 -0.19727 -0.61111 -0.20167 -0.6158 -0.20722 C -0.6184 -0.21022 -0.62326 -0.21716 -0.62326 -0.21693 C -0.62691 -0.23104 -0.62343 -0.2278 -0.63073 -0.23127 C -0.63489 -0.23636 -0.63715 -0.24075 -0.64271 -0.24306 C -0.65468 -0.25902 -0.66337 -0.26064 -0.68003 -0.26295 C -0.68159 -0.26504 -0.6835 -0.26642 -0.68455 -0.26897 C -0.69149 -0.28516 -0.68073 -0.27035 -0.68906 -0.28076 C -0.69097 -0.28932 -0.69357 -0.28862 -0.69791 -0.29487 C -0.70121 -0.30713 -0.70903 -0.31314 -0.71736 -0.31869 C -0.72587 -0.33603 -0.71458 -0.31568 -0.72482 -0.32655 C -0.72621 -0.32794 -0.72639 -0.33095 -0.72778 -0.33257 C -0.7283 -0.33303 -0.73628 -0.33627 -0.7368 -0.3365 C -0.75989 -0.33418 -0.75173 -0.33418 -0.76805 -0.32655 C -0.77257 -0.32054 -0.77413 -0.31545 -0.78003 -0.31268 C -0.78107 -0.31059 -0.78298 -0.30666 -0.78298 -0.30643 " pathEditMode="relative" rAng="0" ptsTypes="ffffffffffffffffffffffffffffffffffffffffA">
                                      <p:cBhvr>
                                        <p:cTn id="14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400" y="-16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0"/>
                            </p:stCondLst>
                            <p:childTnLst>
                              <p:par>
                                <p:cTn id="3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94444E-6 4.23682E-6 C 0.00052 -0.02382 0.00052 -0.04788 0.00138 -0.0717 C 0.0019 -0.08812 0.00295 -0.11147 0.01631 -0.11726 C 0.02499 -0.12882 0.02083 -0.12443 0.02829 -0.13136 C 0.0335 -0.14177 0.03854 -0.15079 0.04166 -0.16305 C 0.04409 -0.17276 0.046 -0.18294 0.04774 -0.19288 C 0.04826 -0.19612 0.04774 -0.20005 0.04913 -0.20283 C 0.05399 -0.21323 0.05729 -0.21439 0.06406 -0.21878 C 0.0684 -0.22711 0.06892 -0.23543 0.07465 -0.2426 C 0.07725 -0.25347 0.07378 -0.24515 0.08055 -0.25047 C 0.08385 -0.25324 0.0901 -0.26573 0.09253 -0.27036 C 0.09427 -0.27822 0.09253 -0.28446 0.09253 -0.29233 " pathEditMode="relative" ptsTypes="fffffffffffA">
                                      <p:cBhvr>
                                        <p:cTn id="35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Vojak2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2976" y="785754"/>
            <a:ext cx="642982" cy="642982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3.24699E-6 C 0.05312 0.00324 0.10642 0.00509 0.15954 0.00786 C 0.16684 0.01018 0.17413 0.01249 0.18125 0.0155 C 0.18316 0.01735 0.18524 0.01896 0.18697 0.02128 C 0.19236 0.02845 0.18767 0.03099 0.19566 0.03492 C 0.19774 0.04278 0.19895 0.04718 0.20295 0.05412 C 0.20572 0.06568 0.20451 0.06961 0.21302 0.07539 C 0.21961 0.08811 0.23246 0.1013 0.24357 0.10615 C 0.24809 0.11216 0.26475 0.1272 0.271 0.12951 C 0.27951 0.13714 0.28541 0.14547 0.29288 0.15449 C 0.3059 0.17044 0.29774 0.16582 0.30729 0.16998 C 0.32222 0.18987 0.33524 0.19588 0.3552 0.20282 C 0.3868 0.2019 0.44288 0.20629 0.47829 0.19126 C 0.48802 0.19195 0.49756 0.19195 0.50729 0.19311 C 0.50885 0.19334 0.51059 0.19357 0.51163 0.19496 C 0.51197 0.19542 0.51875 0.20953 0.52031 0.21253 C 0.52135 0.21438 0.52326 0.21832 0.52326 0.21832 C 0.52586 0.22895 0.53333 0.24167 0.53333 0.25301 C 0.53333 0.25948 0.53333 0.26573 0.53333 0.2722 " pathEditMode="relative" ptsTypes="ffffffffffffffffffA">
                                      <p:cBhvr>
                                        <p:cTn id="6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9000">
              <a:srgbClr val="DDEBCF"/>
            </a:gs>
            <a:gs pos="80000">
              <a:srgbClr val="00FF00"/>
            </a:gs>
            <a:gs pos="100000">
              <a:srgbClr val="00FF00"/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k-SK" b="1" dirty="0" smtClean="0"/>
              <a:t>Savany</a:t>
            </a:r>
            <a:endParaRPr lang="sk-SK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Tx/>
              <a:buChar char="-"/>
            </a:pPr>
            <a:r>
              <a:rPr lang="sk-SK" dirty="0"/>
              <a:t>s</a:t>
            </a:r>
            <a:r>
              <a:rPr lang="sk-SK" dirty="0" smtClean="0"/>
              <a:t>merom k rovníku </a:t>
            </a:r>
            <a:r>
              <a:rPr lang="sk-SK" b="1" dirty="0" smtClean="0"/>
              <a:t>pribúda zrážok</a:t>
            </a:r>
            <a:r>
              <a:rPr lang="sk-SK" dirty="0" smtClean="0"/>
              <a:t>, púšť prechádza v </a:t>
            </a:r>
            <a:r>
              <a:rPr lang="sk-SK" b="1" dirty="0" smtClean="0"/>
              <a:t>savany</a:t>
            </a:r>
          </a:p>
          <a:p>
            <a:pPr>
              <a:buFontTx/>
              <a:buChar char="-"/>
            </a:pPr>
            <a:r>
              <a:rPr lang="sk-SK" dirty="0"/>
              <a:t>s</a:t>
            </a:r>
            <a:r>
              <a:rPr lang="sk-SK" dirty="0" smtClean="0"/>
              <a:t>ú to </a:t>
            </a:r>
            <a:r>
              <a:rPr lang="sk-SK" b="1" dirty="0" smtClean="0"/>
              <a:t>trávnaté oblasti</a:t>
            </a:r>
            <a:r>
              <a:rPr lang="sk-SK" dirty="0" smtClean="0"/>
              <a:t>, najmä na východe Afriky vo vyšších nadmorských výškach</a:t>
            </a:r>
          </a:p>
          <a:p>
            <a:pPr>
              <a:buFontTx/>
              <a:buChar char="-"/>
            </a:pPr>
            <a:r>
              <a:rPr lang="sk-SK" dirty="0"/>
              <a:t>ž</a:t>
            </a:r>
            <a:r>
              <a:rPr lang="sk-SK" dirty="0" smtClean="0"/>
              <a:t>ijú tu početné </a:t>
            </a:r>
            <a:r>
              <a:rPr lang="sk-SK" b="1" dirty="0" smtClean="0"/>
              <a:t>stáda</a:t>
            </a:r>
            <a:r>
              <a:rPr lang="sk-SK" dirty="0" smtClean="0"/>
              <a:t> živočíchov (zebry, byvoly, antilopy), veľké kŕdle vtákov, ale aj </a:t>
            </a:r>
            <a:r>
              <a:rPr lang="sk-SK" dirty="0" err="1" smtClean="0"/>
              <a:t>predátory</a:t>
            </a:r>
            <a:r>
              <a:rPr lang="sk-SK" dirty="0" smtClean="0"/>
              <a:t> (levy, leopardy, hyeny), ale aj majestátne slony a žirafy</a:t>
            </a:r>
          </a:p>
          <a:p>
            <a:pPr>
              <a:buFontTx/>
              <a:buChar char="-"/>
            </a:pPr>
            <a:r>
              <a:rPr lang="sk-SK" dirty="0"/>
              <a:t>v</a:t>
            </a:r>
            <a:r>
              <a:rPr lang="sk-SK" dirty="0" smtClean="0"/>
              <a:t> savanách sa darí aj niektorým druhom stromov (</a:t>
            </a:r>
            <a:r>
              <a:rPr lang="sk-SK" dirty="0" err="1" smtClean="0"/>
              <a:t>baobab</a:t>
            </a:r>
            <a:r>
              <a:rPr lang="sk-SK" dirty="0" smtClean="0"/>
              <a:t>, akácia)</a:t>
            </a:r>
          </a:p>
          <a:p>
            <a:pPr>
              <a:buFontTx/>
              <a:buChar char="-"/>
            </a:pPr>
            <a:endParaRPr lang="sk-SK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 descr="Vojak2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0760" y="2643142"/>
            <a:ext cx="642982" cy="642982"/>
          </a:xfrm>
          <a:prstGeom prst="rect">
            <a:avLst/>
          </a:prstGeom>
        </p:spPr>
      </p:pic>
      <p:pic>
        <p:nvPicPr>
          <p:cNvPr id="11" name="Obrázek 10" descr="Savannah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643702" y="2316846"/>
            <a:ext cx="1643074" cy="1231881"/>
          </a:xfrm>
          <a:prstGeom prst="rect">
            <a:avLst/>
          </a:prstGeom>
        </p:spPr>
      </p:pic>
      <p:pic>
        <p:nvPicPr>
          <p:cNvPr id="12" name="Obrázek 11" descr="zebra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58346" y="1142984"/>
            <a:ext cx="990598" cy="694897"/>
          </a:xfrm>
          <a:prstGeom prst="rect">
            <a:avLst/>
          </a:prstGeom>
        </p:spPr>
      </p:pic>
      <p:pic>
        <p:nvPicPr>
          <p:cNvPr id="13" name="Obrázek 12" descr="byvol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15536" y="2643182"/>
            <a:ext cx="895352" cy="895352"/>
          </a:xfrm>
          <a:prstGeom prst="rect">
            <a:avLst/>
          </a:prstGeom>
        </p:spPr>
      </p:pic>
      <p:pic>
        <p:nvPicPr>
          <p:cNvPr id="14" name="Obrázek 13" descr="antilopa.gi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501222" y="0"/>
            <a:ext cx="714375" cy="800100"/>
          </a:xfrm>
          <a:prstGeom prst="rect">
            <a:avLst/>
          </a:prstGeom>
        </p:spPr>
      </p:pic>
      <p:pic>
        <p:nvPicPr>
          <p:cNvPr id="18" name="Obrázek 17" descr="vtaky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1285916" y="0"/>
            <a:ext cx="836310" cy="749952"/>
          </a:xfrm>
          <a:prstGeom prst="rect">
            <a:avLst/>
          </a:prstGeom>
        </p:spPr>
      </p:pic>
      <p:pic>
        <p:nvPicPr>
          <p:cNvPr id="19" name="Obrázek 18" descr="lev.gif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429784" y="4572008"/>
            <a:ext cx="1088566" cy="952495"/>
          </a:xfrm>
          <a:prstGeom prst="rect">
            <a:avLst/>
          </a:prstGeom>
        </p:spPr>
      </p:pic>
      <p:pic>
        <p:nvPicPr>
          <p:cNvPr id="20" name="Obrázek 19" descr="leopard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-1143040" y="1500174"/>
            <a:ext cx="599960" cy="656150"/>
          </a:xfrm>
          <a:prstGeom prst="rect">
            <a:avLst/>
          </a:prstGeom>
        </p:spPr>
      </p:pic>
      <p:pic>
        <p:nvPicPr>
          <p:cNvPr id="21" name="Obrázek 20" descr="hyena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-1143040" y="2428868"/>
            <a:ext cx="714380" cy="647302"/>
          </a:xfrm>
          <a:prstGeom prst="rect">
            <a:avLst/>
          </a:prstGeom>
        </p:spPr>
      </p:pic>
      <p:pic>
        <p:nvPicPr>
          <p:cNvPr id="22" name="Obrázek 21" descr="slon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-1785982" y="3571876"/>
            <a:ext cx="1476806" cy="1476806"/>
          </a:xfrm>
          <a:prstGeom prst="rect">
            <a:avLst/>
          </a:prstGeom>
        </p:spPr>
      </p:pic>
      <p:pic>
        <p:nvPicPr>
          <p:cNvPr id="23" name="Obrázek 22" descr="zirafa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-1714544" y="5143512"/>
            <a:ext cx="1247290" cy="1714488"/>
          </a:xfrm>
          <a:prstGeom prst="rect">
            <a:avLst/>
          </a:prstGeom>
        </p:spPr>
      </p:pic>
      <p:pic>
        <p:nvPicPr>
          <p:cNvPr id="24" name="Obrázek 23" descr="baoba.jp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857752" y="857232"/>
            <a:ext cx="1190382" cy="1630823"/>
          </a:xfrm>
          <a:prstGeom prst="rect">
            <a:avLst/>
          </a:prstGeom>
        </p:spPr>
      </p:pic>
      <p:pic>
        <p:nvPicPr>
          <p:cNvPr id="25" name="Obrázek 24" descr="akacia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000232" y="714356"/>
            <a:ext cx="2071702" cy="1208494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2.53469E-6 C -0.00799 0.0037 -0.00764 0.01341 -0.01337 0.02197 C -0.01649 0.02659 -0.02066 0.02937 -0.02396 0.03376 C -0.025 0.037 -0.02535 0.0407 -0.02691 0.04371 C -0.02795 0.04556 -0.03056 0.04556 -0.03142 0.04764 C -0.04149 0.06938 -0.0276 0.05134 -0.03872 0.06753 C -0.04254 0.07308 -0.0467 0.07817 -0.05069 0.08349 C -0.05278 0.08626 -0.05677 0.09158 -0.05677 0.09158 C -0.0592 0.10846 -0.05608 0.09528 -0.06424 0.11147 C -0.06545 0.11401 -0.06632 0.11656 -0.06719 0.11933 C -0.06771 0.12118 -0.06771 0.12349 -0.06858 0.12534 C -0.06927 0.12696 -0.07083 0.12789 -0.0717 0.12928 C -0.07326 0.13182 -0.07483 0.13436 -0.07604 0.13714 C -0.0842 0.15633 -0.08785 0.17807 -0.09705 0.19681 C -0.09896 0.20837 -0.10504 0.21716 -0.11042 0.22664 C -0.11424 0.24144 -0.12083 0.253 -0.12691 0.26642 C -0.12969 0.27243 -0.13524 0.27497 -0.13872 0.28029 C -0.1434 0.28769 -0.14757 0.29463 -0.15365 0.30018 C -0.16319 0.31799 -0.15764 0.31082 -0.17014 0.32215 L -0.17014 0.32215 C -0.18021 0.33534 -0.17517 0.3321 -0.18351 0.33603 C -0.19479 0.35014 -0.22153 0.34898 -0.23438 0.3499 C -0.26181 0.3543 -0.28941 0.34805 -0.31649 0.34805 " pathEditMode="relative" ptsTypes="ffffffffffffffffffFfffA">
                                      <p:cBhvr>
                                        <p:cTn id="12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524 -0.00324 C -0.03229 0.02266 -0.03056 0.04787 -0.02917 0.07423 C -0.03229 0.18802 -0.01667 0.15495 -0.03524 0.19149 C -0.03542 0.19241 -0.03646 0.20652 -0.0382 0.20953 C -0.0408 0.21392 -0.04722 0.22132 -0.04722 0.22155 C -0.04965 0.23219 -0.0566 0.23265 -0.06354 0.23728 C -0.08854 0.25393 -0.1007 0.24583 -0.1382 0.24722 C -0.16111 0.25 -0.18386 0.25324 -0.20677 0.25509 C -0.22136 0.26179 -0.20573 0.25509 -0.24115 0.25925 C -0.24861 0.26017 -0.25608 0.26225 -0.26354 0.26318 C -0.28802 0.27312 -0.3158 0.27127 -0.34115 0.27312 C -0.3599 0.26434 -0.38125 0.27127 -0.40087 0.26318 C -0.40365 0.25948 -0.40729 0.25717 -0.4099 0.25324 C -0.41511 0.24537 -0.41615 0.23751 -0.42031 0.22941 C -0.42153 0.22386 -0.42257 0.20929 -0.42483 0.20559 C -0.4257 0.20398 -0.42778 0.20421 -0.42917 0.20351 C -0.43195 0.20004 -0.43403 0.1975 -0.4382 0.1975 " pathEditMode="relative" rAng="0" ptsTypes="ffffffffffffffffA">
                                      <p:cBhvr>
                                        <p:cTn id="16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200" y="13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2.39593E-6 C -0.00051 0.00393 -0.00051 0.00809 -0.00157 0.01179 C -0.00208 0.01364 -0.00381 0.01434 -0.00451 0.01595 C -0.00764 0.02428 -0.00955 0.03792 -0.01354 0.04579 C -0.01736 0.05319 -0.02308 0.05319 -0.02848 0.05758 C -0.03681 0.06452 -0.04549 0.07215 -0.05521 0.07562 C -0.0625 0.08487 -0.05278 0.074 -0.06719 0.0814 C -0.08264 0.08927 -0.05485 0.0821 -0.07466 0.0895 C -0.09098 0.09551 -0.10886 0.0962 -0.12552 0.09944 C -0.129 0.10083 -0.13282 0.10106 -0.13594 0.10337 C -0.14914 0.11355 -0.13091 0.10661 -0.14636 0.11124 C -0.154 0.11841 -0.16337 0.11956 -0.1717 0.12534 C -0.17709 0.13459 -0.18177 0.13598 -0.1882 0.145 C -0.19167 0.14986 -0.19358 0.15633 -0.19705 0.16073 C -0.20729 0.1746 -0.22014 0.18501 -0.23438 0.18894 C -0.24427 0.19542 -0.25104 0.19542 -0.26268 0.19681 C -0.27639 0.20305 -0.29445 0.20467 -0.30903 0.20675 C -0.33299 0.21022 -0.35677 0.21577 -0.38073 0.21878 C -0.3875 0.22178 -0.39462 0.22178 -0.40157 0.22456 C -0.40643 0.2315 -0.41407 0.23473 -0.42101 0.23658 C -0.42483 0.25347 -0.41927 0.23288 -0.42552 0.24653 C -0.43039 0.25717 -0.43282 0.27613 -0.43282 0.28816 " pathEditMode="relative" ptsTypes="fffffffffffffffffffffA">
                                      <p:cBhvr>
                                        <p:cTn id="20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8.32562E-7 C 0.01945 0.00185 0.03802 0.00324 0.05677 0.00994 C 0.06632 0.01827 0.05573 0.01041 0.07327 0.01573 C 0.07587 0.01665 0.07813 0.01896 0.08073 0.01989 C 0.09236 0.02451 0.09983 0.0266 0.11059 0.03168 C 0.1217 0.037 0.1165 0.03446 0.12691 0.0377 C 0.13091 0.03885 0.13889 0.04163 0.13889 0.04163 C 0.14896 0.04833 0.15903 0.05273 0.17014 0.0555 C 0.17986 0.06452 0.16841 0.05458 0.18212 0.0636 C 0.18837 0.06776 0.19358 0.07447 0.2 0.07747 C 0.20538 0.08788 0.21719 0.10222 0.22691 0.10523 C 0.23021 0.11193 0.23177 0.11448 0.23733 0.11725 C 0.24549 0.12743 0.254 0.13344 0.26424 0.13876 C 0.27014 0.14732 0.26354 0.13945 0.27327 0.14477 C 0.27813 0.14778 0.27986 0.15264 0.28507 0.15495 C 0.29254 0.16119 0.29896 0.16859 0.30747 0.17091 C 0.31841 0.18039 0.33351 0.18016 0.34636 0.18293 C 0.37275 0.18871 0.39879 0.19542 0.42552 0.19866 C 0.44497 0.20791 0.50903 0.20629 0.52101 0.20675 C 0.53091 0.20791 0.53733 0.21068 0.54636 0.21277 C 0.55382 0.21438 0.56875 0.2167 0.56875 0.2167 C 0.57431 0.21901 0.57639 0.22109 0.58212 0.21855 C 0.59011 0.21994 0.59809 0.22132 0.60608 0.22271 C 0.61094 0.22364 0.61632 0.23034 0.62101 0.23265 C 0.62153 0.23451 0.62101 0.23774 0.6224 0.23844 C 0.62431 0.23936 0.62639 0.23659 0.62848 0.23659 C 0.63473 0.23659 0.6415 0.2426 0.64775 0.2426 " pathEditMode="relative" ptsTypes="ffffffffffffffffffffffffffA">
                                      <p:cBhvr>
                                        <p:cTn id="24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1.14709E-6 C -0.01111 -0.00463 -0.00573 -0.00555 -0.02083 -0.00786 C -0.06667 -0.00717 -0.11233 -0.00786 -0.15816 -0.00601 C -0.1651 -0.00578 -0.17899 -0.00185 -0.17899 -0.00185 C -0.23837 -0.00301 -0.29392 -0.00532 -0.35226 -0.0118 C -0.3599 -0.01365 -0.36701 -0.01619 -0.37465 -0.01781 C -0.37899 -0.01989 -0.38403 -0.02105 -0.38802 -0.02382 C -0.40052 -0.03215 -0.39045 -0.02822 -0.40139 -0.03168 C -0.40243 -0.03307 -0.4033 -0.03469 -0.40451 -0.03562 C -0.40729 -0.03747 -0.41337 -0.03978 -0.41337 -0.03978 C -0.4151 -0.04325 -0.41806 -0.04579 -0.41944 -0.04972 C -0.42031 -0.05204 -0.41944 -0.05551 -0.42083 -0.05759 C -0.42413 -0.06267 -0.42934 -0.06476 -0.43281 -0.06961 C -0.43472 -0.07748 -0.43681 -0.08534 -0.43871 -0.09343 C -0.43941 -0.1161 -0.43368 -0.14501 -0.44913 -0.15888 C -0.45139 -0.1797 -0.45226 -0.18409 -0.45226 -0.2086 " pathEditMode="relative" ptsTypes="fffffffffffffffA">
                                      <p:cBhvr>
                                        <p:cTn id="28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986 -0.02891 C -0.01944 -0.02382 -0.01198 -0.01966 -0.00156 -0.01688 C 0.00886 -0.00786 -0.00399 -0.01781 0.01667 -0.01087 C 0.02031 -0.00948 0.02327 -0.00509 0.02691 -0.00301 C 0.03334 0.00069 0.03959 0.00208 0.04618 0.00486 C 0.05799 0.01572 0.04375 0.00347 0.05521 0.01087 C 0.05677 0.01179 0.05834 0.01318 0.05972 0.0148 C 0.06094 0.01596 0.06163 0.01804 0.06268 0.01896 C 0.06597 0.02104 0.06979 0.02081 0.07327 0.02289 C 0.08108 0.02821 0.08802 0.03238 0.09705 0.03469 C 0.10538 0.04648 0.13004 0.05041 0.14184 0.05273 C 0.18854 0.07262 0.23455 0.07331 0.28351 0.07655 C 0.36146 0.08187 0.43976 0.08071 0.51788 0.08256 C 0.52778 0.08187 0.53785 0.08048 0.54775 0.08048 C 0.55087 0.08048 0.55365 0.08349 0.55677 0.08441 C 0.57066 0.08834 0.58351 0.09274 0.59705 0.09829 C 0.59809 0.09967 0.59896 0.10129 0.6 0.10245 C 0.60139 0.10407 0.6033 0.10476 0.60452 0.10638 C 0.60903 0.11239 0.60538 0.11309 0.61198 0.11633 C 0.61632 0.11841 0.62101 0.11864 0.62535 0.12026 C 0.63386 0.12766 0.64532 0.12997 0.65521 0.13228 C 0.65677 0.13367 0.65799 0.13529 0.65972 0.13622 C 0.66163 0.13714 0.66389 0.13691 0.66563 0.13807 C 0.66684 0.13899 0.66736 0.1413 0.66858 0.14223 C 0.67136 0.14431 0.67483 0.14431 0.67761 0.14616 C 0.67917 0.14732 0.68038 0.14963 0.68212 0.15009 C 0.68611 0.15102 0.69011 0.15009 0.6941 0.15009 " pathEditMode="relative" rAng="0" ptsTypes="ffffffffffffffffffffffffffA">
                                      <p:cBhvr>
                                        <p:cTn id="32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200" y="9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5.48566E-6 C 0.02622 0.02404 0.0625 0.02451 0.09254 0.0259 C 0.1592 0.02497 0.22344 0.02474 0.28959 0.01803 C 0.32066 0.01086 0.3566 0.01179 0.38663 0.00994 C 0.40538 0.00554 0.42483 0.00416 0.44323 -0.00186 C 0.45313 -0.00509 0.46215 -0.01365 0.4717 -0.01781 C 0.49184 -0.0266 0.49288 -0.02753 0.50903 -0.04164 C 0.51754 -0.05875 0.53212 -0.06892 0.54323 -0.08349 C 0.54601 -0.08719 0.54618 -0.09043 0.54931 -0.09344 C 0.56771 -0.11032 0.5809 -0.11795 0.60295 -0.12512 C 0.60434 -0.12559 0.60608 -0.12628 0.60747 -0.1272 C 0.60903 -0.12836 0.61025 -0.13044 0.61198 -0.13114 C 0.6158 -0.13252 0.61997 -0.13252 0.62396 -0.13322 C 0.63837 -0.14085 0.63038 -0.13761 0.65521 -0.14108 C 0.66563 -0.14247 0.68663 -0.14501 0.68663 -0.14501 C 0.75643 -0.1427 0.72431 -0.14362 0.76129 -0.13715 C 0.77361 -0.13114 0.78629 -0.12697 0.79861 -0.12119 C 0.80851 -0.11102 0.81945 -0.10223 0.83143 -0.09737 C 0.83281 -0.09598 0.83438 -0.09483 0.83577 -0.09344 C 0.83698 -0.09228 0.83889 -0.08928 0.83889 -0.08928 " pathEditMode="relative" ptsTypes="fffffffffffffffffffA">
                                      <p:cBhvr>
                                        <p:cTn id="36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4 0.0414 C 0.0276 0.04903 0.05659 0.04464 0.08402 0.04348 C 0.09948 0.04047 0.11458 0.03723 0.13021 0.03562 C 0.14305 0.0296 0.12413 0.03793 0.15416 0.03145 C 0.15729 0.03076 0.15989 0.02845 0.16302 0.02752 C 0.17187 0.02498 0.20312 0.02382 0.20486 0.02359 C 0.20833 0.0229 0.21198 0.0229 0.21527 0.02151 C 0.21892 0.02012 0.22205 0.01665 0.22569 0.01573 C 0.23211 0.01411 0.23871 0.01434 0.24514 0.01365 C 0.26128 0.00509 0.27795 -0.00139 0.29444 -0.00809 C 0.30243 -0.01943 0.31441 -0.02821 0.32569 -0.03215 C 0.32986 -0.03723 0.33385 -0.03839 0.33923 -0.04209 C 0.34444 -0.04602 0.3467 -0.05157 0.35243 -0.05388 C 0.35764 -0.05828 0.35885 -0.06337 0.36458 -0.06591 C 0.36979 -0.07285 0.37222 -0.07539 0.37951 -0.0777 C 0.38333 -0.09459 0.37777 -0.074 0.38402 -0.08765 C 0.38489 -0.0895 0.38437 -0.09204 0.38541 -0.09366 C 0.38871 -0.09898 0.39149 -0.09968 0.39583 -0.10176 C 0.39948 -0.1154 0.396 -0.11216 0.4033 -0.11563 C 0.40434 -0.11702 0.40573 -0.11795 0.40642 -0.11956 C 0.40729 -0.12141 0.40677 -0.12396 0.40781 -0.12558 C 0.40989 -0.12905 0.41389 -0.1302 0.41684 -0.13136 C 0.41909 -0.13437 0.42222 -0.13622 0.4243 -0.13945 C 0.42673 -0.14292 0.4283 -0.14732 0.43021 -0.15125 C 0.43368 -0.15819 0.44027 -0.16212 0.44375 -0.16929 C 0.44566 -0.17322 0.44774 -0.17715 0.44965 -0.18108 C 0.4533 -0.18825 0.46198 -0.19149 0.46753 -0.19519 C 0.47378 -0.19935 0.47691 -0.2049 0.48402 -0.20698 C 0.49427 -0.21623 0.50764 -0.21901 0.51979 -0.22086 C 0.5467 -0.23335 0.52569 -0.22525 0.58541 -0.22294 C 0.59444 -0.21878 0.6026 -0.21508 0.61232 -0.21508 " pathEditMode="relative" rAng="0" ptsTypes="ffffffffffffffffffffffffffffffA">
                                      <p:cBhvr>
                                        <p:cTn id="40" dur="5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600" y="-13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438 -0.00462 C 0.01111 -0.00578 0.05608 -0.00786 0.10156 -0.01041 C 0.11267 -0.01295 0.11979 -0.01688 0.13108 -0.0185 C 0.14201 -0.02775 0.15625 -0.03215 0.16858 -0.03423 C 0.17517 -0.03723 0.18142 -0.04001 0.18802 -0.04232 C 0.19722 -0.05388 0.19792 -0.05412 0.21198 -0.0562 C 0.22448 -0.06059 0.21163 -0.05481 0.2224 -0.06406 C 0.22656 -0.06799 0.23333 -0.06776 0.23889 -0.07007 C 0.24479 -0.07262 0.25156 -0.07354 0.25677 -0.07817 C 0.26753 -0.08811 0.26198 -0.08418 0.27309 -0.08996 C 0.27778 -0.09574 0.27847 -0.09783 0.28507 -0.09991 C 0.29479 -0.11771 0.28958 -0.11216 0.29861 -0.1198 C 0.30139 -0.12997 0.30625 -0.14362 0.31198 -0.15171 C 0.31389 -0.15888 0.31615 -0.16397 0.31788 -0.1716 C 0.3191 -0.19079 0.3217 -0.21369 0.32847 -0.23127 C 0.33021 -0.24676 0.33507 -0.25671 0.34444 -0.26503 C 0.34687 -0.2759 0.35365 -0.28469 0.35972 -0.29278 C 0.36319 -0.30643 0.35816 -0.29163 0.36528 -0.30273 C 0.36805 -0.30643 0.3717 -0.31475 0.3717 -0.31452 C 0.37361 -0.32262 0.37621 -0.32424 0.38212 -0.32655 C 0.38542 -0.33326 0.3941 -0.34459 0.3941 -0.34436 C 0.39566 -0.35129 0.39861 -0.35453 0.40156 -0.36031 C 0.40538 -0.3772 0.39983 -0.35661 0.4059 -0.37026 C 0.40694 -0.37211 0.40677 -0.37442 0.40746 -0.37627 C 0.41007 -0.38367 0.41615 -0.39177 0.41944 -0.39824 C 0.42049 -0.40032 0.42083 -0.40287 0.4224 -0.40425 C 0.42899 -0.41004 0.42552 -0.4068 0.43281 -0.41397 C 0.4349 -0.41258 0.43663 -0.41004 0.43889 -0.41004 C 0.44149 -0.41004 0.44844 -0.41998 0.45069 -0.42206 C 0.45243 -0.42854 0.45816 -0.43987 0.45816 -0.43964 C 0.45955 -0.4475 0.46024 -0.45213 0.46424 -0.45791 C 0.46562 -0.46577 0.46597 -0.47202 0.47014 -0.4778 C 0.4724 -0.48959 0.47517 -0.50069 0.47917 -0.51156 C 0.48055 -0.52128 0.48194 -0.52498 0.48507 -0.5333 C 0.48646 -0.537 0.48646 -0.54163 0.48767 -0.54533 C 0.49115 -0.55203 0.4993 -0.55735 0.50451 -0.5592 C 0.50937 -0.56337 0.50729 -0.56314 0.51042 -0.56314 " pathEditMode="relative" rAng="0" ptsTypes="ffffffffffffffffffffffffffffffffffffA">
                                      <p:cBhvr>
                                        <p:cTn id="44" dur="5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200" y="-27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246</TotalTime>
  <Words>206</Words>
  <Application>Microsoft Office PowerPoint</Application>
  <PresentationFormat>Prezentácia na obrazovke (4:3)</PresentationFormat>
  <Paragraphs>26</Paragraphs>
  <Slides>17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2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17</vt:i4>
      </vt:variant>
    </vt:vector>
  </HeadingPairs>
  <TitlesOfParts>
    <vt:vector size="20" baseType="lpstr">
      <vt:lpstr>Arial</vt:lpstr>
      <vt:lpstr>Calibri</vt:lpstr>
      <vt:lpstr>Motiv sady Office</vt:lpstr>
      <vt:lpstr>Afrika - rastlinstvo a živočíšstvo</vt:lpstr>
      <vt:lpstr>Krajina subtropického rastlinstva</vt:lpstr>
      <vt:lpstr>Prezentácia programu PowerPoint</vt:lpstr>
      <vt:lpstr>Prezentácia programu PowerPoint</vt:lpstr>
      <vt:lpstr>Krajina pri obratníku Raka</vt:lpstr>
      <vt:lpstr>Prezentácia programu PowerPoint</vt:lpstr>
      <vt:lpstr>Prezentácia programu PowerPoint</vt:lpstr>
      <vt:lpstr>Savany</vt:lpstr>
      <vt:lpstr>Prezentácia programu PowerPoint</vt:lpstr>
      <vt:lpstr>Prezentácia programu PowerPoint</vt:lpstr>
      <vt:lpstr>Rovník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Zdroje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Afrika - rastlinstvo a živočíšstvo</dc:title>
  <dc:creator>Peter</dc:creator>
  <cp:lastModifiedBy>Riaditelna</cp:lastModifiedBy>
  <cp:revision>31</cp:revision>
  <dcterms:created xsi:type="dcterms:W3CDTF">2013-11-20T15:00:57Z</dcterms:created>
  <dcterms:modified xsi:type="dcterms:W3CDTF">2016-02-04T15:39:40Z</dcterms:modified>
</cp:coreProperties>
</file>