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8" r:id="rId11"/>
    <p:sldId id="261" r:id="rId12"/>
    <p:sldId id="269" r:id="rId13"/>
    <p:sldId id="262" r:id="rId14"/>
    <p:sldId id="270" r:id="rId15"/>
    <p:sldId id="271" r:id="rId16"/>
    <p:sldId id="263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23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03D4A8"/>
            </a:gs>
            <a:gs pos="90000">
              <a:srgbClr val="21D6E0"/>
            </a:gs>
            <a:gs pos="100000">
              <a:srgbClr val="0087E6"/>
            </a:gs>
            <a:gs pos="100000">
              <a:schemeClr val="accent1">
                <a:lumMod val="60000"/>
                <a:lumOff val="4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C5166-C315-42B7-892C-47CDB095BA56}" type="datetimeFigureOut">
              <a:rPr lang="sk-SK" smtClean="0"/>
              <a:pPr/>
              <a:t>4. 2. 2016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52F-7970-469C-B2BC-9E1F0928632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Afrika - vodstvo</a:t>
            </a:r>
            <a:endParaRPr lang="sk-SK" sz="5400" dirty="0">
              <a:solidFill>
                <a:schemeClr val="accent5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ojak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4429092"/>
            <a:ext cx="642982" cy="642982"/>
          </a:xfrm>
          <a:prstGeom prst="rect">
            <a:avLst/>
          </a:prstGeom>
        </p:spPr>
      </p:pic>
      <p:pic>
        <p:nvPicPr>
          <p:cNvPr id="8" name="Obrázek 7" descr="1602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465"/>
            <a:ext cx="9144000" cy="6849070"/>
          </a:xfrm>
          <a:prstGeom prst="rect">
            <a:avLst/>
          </a:prstGeom>
        </p:spPr>
      </p:pic>
      <p:pic>
        <p:nvPicPr>
          <p:cNvPr id="9" name="Obrázek 8" descr="1602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Obrázek 10" descr="022883_56_23618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Obrázek 14" descr="priroda-den-Afrik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6" name="Obrázek 15" descr="Viktoriine-vodopad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" y="0"/>
            <a:ext cx="9161794" cy="6857999"/>
          </a:xfrm>
          <a:prstGeom prst="rect">
            <a:avLst/>
          </a:prstGeom>
        </p:spPr>
      </p:pic>
      <p:pic>
        <p:nvPicPr>
          <p:cNvPr id="17" name="Obrázek 16" descr="Viktoriine-vodopady (1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0288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/>
              <a:t>Jazerá</a:t>
            </a:r>
            <a:endParaRPr lang="sk-SK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- v Afrike je mnoho jazier</a:t>
            </a:r>
          </a:p>
          <a:p>
            <a:r>
              <a:rPr lang="sk-SK" dirty="0" smtClean="0"/>
              <a:t>- </a:t>
            </a:r>
            <a:r>
              <a:rPr lang="sk-SK" b="1" dirty="0" smtClean="0"/>
              <a:t>Viktóriino jazero </a:t>
            </a:r>
            <a:r>
              <a:rPr lang="sk-SK" dirty="0" smtClean="0"/>
              <a:t>– najväčšie, má väčšiu rozlohu ako Slovensko</a:t>
            </a:r>
          </a:p>
          <a:p>
            <a:r>
              <a:rPr lang="sk-SK" dirty="0" smtClean="0"/>
              <a:t>- ďalšie jazerá sú: </a:t>
            </a:r>
            <a:r>
              <a:rPr lang="sk-SK" b="1" dirty="0" smtClean="0"/>
              <a:t>Tanganika, Malawi, Rudolfovo jazero, Kivu </a:t>
            </a:r>
            <a:r>
              <a:rPr lang="sk-SK" dirty="0" smtClean="0"/>
              <a:t>a iné.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ojak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4429092"/>
            <a:ext cx="642982" cy="642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6.66667E-6 C -0.00729 -0.00185 -0.01389 -0.00601 -0.02118 -0.0081 C -0.03038 -0.01087 -0.03959 -0.01388 -0.04844 -0.01805 C -0.05295 -0.03518 -0.05295 -0.05532 -0.04549 -0.0706 C -0.04462 -0.07476 -0.0441 -0.08194 -0.0408 -0.08472 C -0.03959 -0.08564 -0.025 -0.09374 -0.02275 -0.0949 C -0.01459 -0.10532 -0.0066 -0.11643 0.00451 -0.12106 C 0.00885 -0.12685 0.01389 -0.13286 0.01979 -0.13518 C 0.03055 -0.15046 0.05868 -0.1449 0.06823 -0.14536 C 0.08055 -0.1706 0.06302 -0.19467 0.04548 -0.20185 C 0.04392 -0.20115 0.04236 -0.20115 0.04097 -0.19999 C 0.03975 -0.19907 0.03923 -0.19583 0.03784 -0.19583 C 0.03646 -0.19583 0.03489 -0.19999 0.03489 -0.19999 " pathEditMode="relative" ptsTypes="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/>
              <a:t>Priehrady</a:t>
            </a:r>
            <a:endParaRPr lang="sk-SK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- v Afrike sú postavené na riekach veľké priehrady</a:t>
            </a:r>
          </a:p>
          <a:p>
            <a:r>
              <a:rPr lang="sk-SK" dirty="0" smtClean="0"/>
              <a:t>- najznámejšie priehrady: </a:t>
            </a:r>
            <a:r>
              <a:rPr lang="sk-SK" b="1" dirty="0" err="1" smtClean="0"/>
              <a:t>Násirovo</a:t>
            </a:r>
            <a:r>
              <a:rPr lang="sk-SK" b="1" dirty="0" smtClean="0"/>
              <a:t> jazero, </a:t>
            </a:r>
            <a:r>
              <a:rPr lang="sk-SK" b="1" dirty="0" err="1" smtClean="0"/>
              <a:t>Karibu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ojak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58" y="3000332"/>
            <a:ext cx="642982" cy="642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5.18519E-6 C -0.00242 -0.00926 -0.00815 -0.01714 -0.0151 -0.02038 C -0.02187 -0.02893 -0.02968 -0.03589 -0.03645 -0.04445 C -0.03819 -0.05232 -0.0427 -0.05903 -0.04704 -0.06482 C -0.04843 -0.07223 -0.05017 -0.07964 -0.05156 -0.08704 C -0.04965 -0.09445 -0.04583 -0.09769 -0.04392 -0.1051 C -0.04288 -0.11806 -0.04218 -0.14399 -0.03784 -0.15556 C -0.0342 -0.16551 -0.02829 -0.17061 -0.0243 -0.17987 C -0.02135 -0.18681 -0.02083 -0.1926 -0.01666 -0.19815 C -0.01753 -0.20348 -0.01683 -0.21019 -0.01979 -0.21413 C -0.02083 -0.21551 -0.02291 -0.21528 -0.0243 -0.21621 C -0.02586 -0.21737 -0.02725 -0.21899 -0.02881 -0.22038 C -0.03194 -0.23241 -0.03107 -0.24607 -0.03489 -0.25672 C -0.03628 -0.26065 -0.04097 -0.26459 -0.04097 -0.26876 " pathEditMode="relative" ptsTypes="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ojak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1142984"/>
            <a:ext cx="642982" cy="642982"/>
          </a:xfrm>
          <a:prstGeom prst="rect">
            <a:avLst/>
          </a:prstGeom>
        </p:spPr>
      </p:pic>
      <p:pic>
        <p:nvPicPr>
          <p:cNvPr id="5" name="Obrázek 4" descr="asu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323" y="928670"/>
            <a:ext cx="3913877" cy="2831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/>
              <a:t>Podzemná voda</a:t>
            </a:r>
            <a:endParaRPr lang="sk-SK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- veľmi dôležitá pre ľudí</a:t>
            </a:r>
          </a:p>
          <a:p>
            <a:r>
              <a:rPr lang="sk-SK" dirty="0" smtClean="0"/>
              <a:t>- </a:t>
            </a:r>
            <a:r>
              <a:rPr lang="sk-SK" b="1" dirty="0" smtClean="0"/>
              <a:t>oázy</a:t>
            </a:r>
            <a:r>
              <a:rPr lang="sk-SK" dirty="0" smtClean="0"/>
              <a:t> – vznikli na Sahare na územiach s prameňmi podzemnej vody a umožňujú tam život ľudí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/>
              <a:t>Zdroje</a:t>
            </a:r>
            <a:endParaRPr lang="sk-SK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Učebnica geografie</a:t>
            </a:r>
          </a:p>
          <a:p>
            <a:r>
              <a:rPr lang="sk-SK" smtClean="0"/>
              <a:t>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/>
              <a:t>Základné rozdelenie</a:t>
            </a:r>
            <a:endParaRPr lang="sk-SK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- odtok vody – </a:t>
            </a:r>
            <a:r>
              <a:rPr lang="sk-SK" dirty="0" err="1" smtClean="0"/>
              <a:t>úmoria</a:t>
            </a:r>
            <a:r>
              <a:rPr lang="sk-SK" dirty="0" smtClean="0"/>
              <a:t>:</a:t>
            </a:r>
          </a:p>
          <a:p>
            <a:r>
              <a:rPr lang="sk-SK" dirty="0" smtClean="0"/>
              <a:t>- </a:t>
            </a:r>
            <a:r>
              <a:rPr lang="sk-SK" b="1" dirty="0" err="1" smtClean="0"/>
              <a:t>úmoria</a:t>
            </a:r>
            <a:r>
              <a:rPr lang="sk-SK" b="1" dirty="0" smtClean="0"/>
              <a:t> Atlantického oceána </a:t>
            </a:r>
            <a:r>
              <a:rPr lang="sk-SK" dirty="0" smtClean="0"/>
              <a:t>a </a:t>
            </a:r>
            <a:r>
              <a:rPr lang="sk-SK" b="1" dirty="0" smtClean="0"/>
              <a:t>Indického oceána </a:t>
            </a:r>
            <a:r>
              <a:rPr lang="sk-SK" dirty="0" smtClean="0"/>
              <a:t>a </a:t>
            </a:r>
            <a:r>
              <a:rPr lang="sk-SK" b="1" dirty="0" smtClean="0"/>
              <a:t>bezodtokové oblasti</a:t>
            </a:r>
          </a:p>
          <a:p>
            <a:r>
              <a:rPr lang="sk-SK" dirty="0" smtClean="0"/>
              <a:t>- </a:t>
            </a:r>
            <a:r>
              <a:rPr lang="sk-SK" b="1" dirty="0" smtClean="0"/>
              <a:t>bezodtokové oblasti</a:t>
            </a:r>
            <a:r>
              <a:rPr lang="sk-SK" dirty="0" smtClean="0"/>
              <a:t>: Sahara, územie pozdĺž Východoafrickej </a:t>
            </a:r>
            <a:r>
              <a:rPr lang="sk-SK" dirty="0" err="1" smtClean="0"/>
              <a:t>priekopovej</a:t>
            </a:r>
            <a:r>
              <a:rPr lang="sk-SK" dirty="0" smtClean="0"/>
              <a:t> prepadliny, zníženina povodia rieky </a:t>
            </a:r>
            <a:r>
              <a:rPr lang="sk-SK" dirty="0" err="1" smtClean="0"/>
              <a:t>Okavango</a:t>
            </a:r>
            <a:endParaRPr lang="sk-SK" dirty="0" smtClean="0"/>
          </a:p>
          <a:p>
            <a:r>
              <a:rPr lang="sk-SK" dirty="0" smtClean="0"/>
              <a:t>- </a:t>
            </a:r>
            <a:r>
              <a:rPr lang="sk-SK" b="1" dirty="0" err="1" smtClean="0"/>
              <a:t>úmorie</a:t>
            </a:r>
            <a:r>
              <a:rPr lang="sk-SK" b="1" dirty="0" smtClean="0"/>
              <a:t> Atlantického oceána </a:t>
            </a:r>
            <a:r>
              <a:rPr lang="sk-SK" dirty="0" smtClean="0"/>
              <a:t>– rieky, ktoré priamo tečú zo západu Afriky a </a:t>
            </a:r>
            <a:r>
              <a:rPr lang="sk-SK" dirty="0" err="1" smtClean="0"/>
              <a:t>úmorie</a:t>
            </a:r>
            <a:r>
              <a:rPr lang="sk-SK" dirty="0" smtClean="0"/>
              <a:t> Stredozemného mora</a:t>
            </a:r>
          </a:p>
          <a:p>
            <a:r>
              <a:rPr lang="sk-SK" dirty="0" smtClean="0"/>
              <a:t>- </a:t>
            </a:r>
            <a:r>
              <a:rPr lang="sk-SK" b="1" dirty="0" err="1" smtClean="0"/>
              <a:t>úmorie</a:t>
            </a:r>
            <a:r>
              <a:rPr lang="sk-SK" b="1" dirty="0" smtClean="0"/>
              <a:t> Indického oceána </a:t>
            </a:r>
            <a:r>
              <a:rPr lang="sk-SK" dirty="0" smtClean="0"/>
              <a:t>– kratšie ale vodnaté rieky, najznámejšie a najdlhšie sú Zambezi a </a:t>
            </a:r>
            <a:r>
              <a:rPr lang="sk-SK" dirty="0" err="1" smtClean="0"/>
              <a:t>Limpopo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/>
              <a:t>Níl</a:t>
            </a:r>
            <a:endParaRPr lang="sk-SK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Níl – </a:t>
            </a:r>
            <a:r>
              <a:rPr lang="sk-SK" b="1" dirty="0" smtClean="0"/>
              <a:t>najdlhšia rieka Afriky</a:t>
            </a:r>
            <a:r>
              <a:rPr lang="sk-SK" dirty="0" smtClean="0"/>
              <a:t> a druhé najdlhšia rieka na svete</a:t>
            </a:r>
          </a:p>
          <a:p>
            <a:r>
              <a:rPr lang="sk-SK" dirty="0" smtClean="0"/>
              <a:t>- vlieva sa do Stredozemného mora</a:t>
            </a:r>
          </a:p>
          <a:p>
            <a:r>
              <a:rPr lang="sk-SK" dirty="0" smtClean="0"/>
              <a:t>- má dva pramene – </a:t>
            </a:r>
            <a:r>
              <a:rPr lang="sk-SK" b="1" dirty="0" smtClean="0"/>
              <a:t>Biely Níl a Modrý Níl</a:t>
            </a:r>
          </a:p>
          <a:p>
            <a:r>
              <a:rPr lang="sk-SK" dirty="0" smtClean="0"/>
              <a:t>Biely Níl – pramení vo Viktóriinom jazere</a:t>
            </a:r>
          </a:p>
          <a:p>
            <a:r>
              <a:rPr lang="sk-SK" dirty="0" smtClean="0"/>
              <a:t>Modrý Níl – pramení v jazere </a:t>
            </a:r>
            <a:r>
              <a:rPr lang="sk-SK" dirty="0" err="1" smtClean="0"/>
              <a:t>Tana</a:t>
            </a:r>
            <a:endParaRPr lang="sk-SK" dirty="0" smtClean="0"/>
          </a:p>
          <a:p>
            <a:r>
              <a:rPr lang="sk-SK" dirty="0" smtClean="0"/>
              <a:t>- dva pramene Nílu sa zlievajú pri meste Chartúm v Sudáne</a:t>
            </a:r>
          </a:p>
          <a:p>
            <a:r>
              <a:rPr lang="sk-SK" dirty="0" smtClean="0"/>
              <a:t>Níl má nevyrovnaný prietok, prináša závlahu do púštnych oblastí Afriky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Dos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2276002"/>
            <a:ext cx="441909" cy="367180"/>
          </a:xfrm>
          <a:prstGeom prst="rect">
            <a:avLst/>
          </a:prstGeom>
        </p:spPr>
      </p:pic>
      <p:pic>
        <p:nvPicPr>
          <p:cNvPr id="4" name="Obrázek 3" descr="Dos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357562"/>
            <a:ext cx="441909" cy="367180"/>
          </a:xfrm>
          <a:prstGeom prst="rect">
            <a:avLst/>
          </a:prstGeom>
        </p:spPr>
      </p:pic>
      <p:pic>
        <p:nvPicPr>
          <p:cNvPr id="6" name="Obrázek 5" descr="Vojak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3286124"/>
            <a:ext cx="642982" cy="642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39593E-6 C -0.00625 -0.00555 -0.01181 -0.00856 -0.01788 -0.01388 C -0.02292 -0.02405 -0.02396 -0.01804 -0.02986 -0.0259 C -0.02882 -0.04094 -0.0283 -0.04695 -0.02535 -0.05967 C -0.02657 -0.07563 -0.02431 -0.07887 -0.0342 -0.08372 C -0.0382 -0.09852 -0.03247 -0.07956 -0.04028 -0.09552 C -0.04202 -0.09875 -0.04219 -0.10338 -0.04323 -0.10731 C -0.03646 -0.13368 -0.0033 -0.09482 -0.01927 -0.12743 C -0.01389 -0.13853 -0.01354 -0.13645 -0.01788 -0.15703 C -0.01893 -0.16166 -0.02379 -0.16906 -0.02379 -0.16906 C -0.02223 -0.17993 -0.01893 -0.18664 -0.01181 -0.19288 C -0.00973 -0.20144 -0.00816 -0.20999 -0.00591 -0.21855 C -0.00764 -0.23173 -0.00747 -0.23266 -0.01632 -0.23659 C -0.02518 -0.23451 -0.0316 -0.22919 -0.04028 -0.22664 C -0.04913 -0.23035 -0.04202 -0.22526 -0.04323 -0.23451 C -0.04375 -0.2389 -0.0467 -0.24237 -0.04775 -0.24653 C -0.04271 -0.25278 -0.03629 -0.26157 -0.02986 -0.26434 C -0.02934 -0.26897 -0.03038 -0.27452 -0.0283 -0.27822 C -0.02709 -0.2803 -0.01615 -0.28331 -0.01337 -0.28423 C -0.01459 -0.29579 -0.01754 -0.31568 -0.02674 -0.32008 C -0.03195 -0.32655 -0.03663 -0.3291 -0.04323 -0.33187 C -0.04462 -0.33788 -0.04775 -0.34991 -0.04775 -0.34991 C -0.04879 -0.36587 -0.04913 -0.37327 -0.04618 -0.38761 C -0.04792 -0.39431 -0.04775 -0.39154 -0.04775 -0.3957 " pathEditMode="relative" ptsTypes="fffffffffffffffffffffffA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/>
              <a:t>Významné rieky</a:t>
            </a:r>
            <a:endParaRPr lang="sk-SK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- rieky </a:t>
            </a:r>
            <a:r>
              <a:rPr lang="sk-SK" b="1" dirty="0" smtClean="0"/>
              <a:t>Senegal, Gambia, Volta, Niger a Kongo </a:t>
            </a:r>
            <a:r>
              <a:rPr lang="sk-SK" dirty="0" smtClean="0"/>
              <a:t>sa vlievajú do Atlantického oceána</a:t>
            </a:r>
          </a:p>
          <a:p>
            <a:r>
              <a:rPr lang="sk-SK" dirty="0" smtClean="0"/>
              <a:t>- rieka </a:t>
            </a:r>
            <a:r>
              <a:rPr lang="sk-SK" b="1" dirty="0" smtClean="0"/>
              <a:t>Kongo</a:t>
            </a:r>
            <a:r>
              <a:rPr lang="sk-SK" dirty="0" smtClean="0"/>
              <a:t> preteká hustými dažďovými lesmi kde je veľa zrážok a je druhou najvodnatejšou riekou na svete</a:t>
            </a:r>
          </a:p>
          <a:p>
            <a:r>
              <a:rPr lang="sk-SK" dirty="0" smtClean="0"/>
              <a:t>- </a:t>
            </a:r>
            <a:r>
              <a:rPr lang="sk-SK" b="1" dirty="0" smtClean="0"/>
              <a:t>Zambezi a </a:t>
            </a:r>
            <a:r>
              <a:rPr lang="sk-SK" b="1" dirty="0" err="1" smtClean="0"/>
              <a:t>Limpopo</a:t>
            </a:r>
            <a:r>
              <a:rPr lang="sk-SK" b="1" dirty="0" smtClean="0"/>
              <a:t> </a:t>
            </a:r>
            <a:r>
              <a:rPr lang="sk-SK" dirty="0" smtClean="0"/>
              <a:t>sa vlievajú do Indického oceána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Dos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785926"/>
            <a:ext cx="285752" cy="237430"/>
          </a:xfrm>
          <a:prstGeom prst="rect">
            <a:avLst/>
          </a:prstGeom>
        </p:spPr>
      </p:pic>
      <p:pic>
        <p:nvPicPr>
          <p:cNvPr id="4" name="Obrázek 3" descr="Dos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071678"/>
            <a:ext cx="285752" cy="237430"/>
          </a:xfrm>
          <a:prstGeom prst="rect">
            <a:avLst/>
          </a:prstGeom>
        </p:spPr>
      </p:pic>
      <p:pic>
        <p:nvPicPr>
          <p:cNvPr id="5" name="Obrázek 4" descr="Dos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2357430"/>
            <a:ext cx="285752" cy="237430"/>
          </a:xfrm>
          <a:prstGeom prst="rect">
            <a:avLst/>
          </a:prstGeom>
        </p:spPr>
      </p:pic>
      <p:pic>
        <p:nvPicPr>
          <p:cNvPr id="6" name="Obrázek 5" descr="Dos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2571744"/>
            <a:ext cx="285752" cy="237430"/>
          </a:xfrm>
          <a:prstGeom prst="rect">
            <a:avLst/>
          </a:prstGeom>
        </p:spPr>
      </p:pic>
      <p:pic>
        <p:nvPicPr>
          <p:cNvPr id="7" name="Obrázek 6" descr="Dos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3500438"/>
            <a:ext cx="285752" cy="237430"/>
          </a:xfrm>
          <a:prstGeom prst="rect">
            <a:avLst/>
          </a:prstGeom>
        </p:spPr>
      </p:pic>
      <p:pic>
        <p:nvPicPr>
          <p:cNvPr id="8" name="Obrázek 7" descr="Dos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786322"/>
            <a:ext cx="285752" cy="237430"/>
          </a:xfrm>
          <a:prstGeom prst="rect">
            <a:avLst/>
          </a:prstGeom>
        </p:spPr>
      </p:pic>
      <p:pic>
        <p:nvPicPr>
          <p:cNvPr id="9" name="Obrázek 8" descr="Dos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406148"/>
            <a:ext cx="285752" cy="23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/>
              <a:t>Kaskády a vodopády</a:t>
            </a:r>
            <a:endParaRPr lang="sk-SK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- kaskády a vodopády vznikli na riekach, ktoré stekajú z náhorných plošín (zlomy a terénne stupne)</a:t>
            </a:r>
          </a:p>
          <a:p>
            <a:r>
              <a:rPr lang="sk-SK" dirty="0" smtClean="0"/>
              <a:t>- medzi najkrajšie a najznámejšie vodopády na Zemi patria </a:t>
            </a:r>
            <a:r>
              <a:rPr lang="sk-SK" b="1" dirty="0" smtClean="0"/>
              <a:t>Viktóriine vodopády </a:t>
            </a:r>
            <a:r>
              <a:rPr lang="sk-SK" dirty="0" smtClean="0"/>
              <a:t>na rieke Zambezi (medzi štátmi Zambia a Zimbabwe)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Vojak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428604"/>
            <a:ext cx="642982" cy="642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C -0.00677 0.00972 0.00139 -0.0007 -0.00746 0.00625 C -0.01493 0.01204 -0.00608 0.00833 -0.01354 0.0162 C -0.01441 0.01713 -0.02378 0.02014 -0.02413 0.02037 C -0.03125 0.02268 -0.03837 0.02523 -0.04549 0.02847 C -0.05295 0.03842 -0.06406 0.0412 -0.07413 0.04444 C -0.08038 0.05 -0.08403 0.05949 -0.0908 0.06273 C -0.09479 0.06759 -0.09635 0.0706 -0.10156 0.07291 C -0.10434 0.07662 -0.10608 0.08148 -0.10903 0.08495 C -0.1118 0.08819 -0.11823 0.09305 -0.11823 0.09305 C -0.12274 0.10208 -0.13003 0.10972 -0.13785 0.11319 C -0.14444 0.12245 -0.1592 0.12523 -0.16823 0.1294 C -0.16996 0.13009 -0.17118 0.13241 -0.17274 0.13333 C -0.17569 0.13518 -0.17882 0.13611 -0.18177 0.1375 C -0.18333 0.13819 -0.18628 0.13958 -0.18628 0.13958 C -0.19427 0.14977 -0.18299 0.13634 -0.19549 0.14745 C -0.20278 0.15393 -0.19375 0.1493 -0.20156 0.15764 C -0.20278 0.15903 -0.20469 0.15879 -0.20608 0.15972 C -0.21042 0.1625 -0.2158 0.16574 -0.21962 0.16967 C -0.225 0.17523 -0.22569 0.18379 -0.23021 0.19004 C -0.23437 0.21204 -0.23246 0.23472 -0.22882 0.25671 C -0.22812 0.26088 -0.2276 0.27014 -0.22569 0.27477 C -0.22396 0.27893 -0.21962 0.28704 -0.21962 0.28704 C -0.21788 0.29491 -0.21632 0.29629 -0.21059 0.29907 C -0.20955 0.30046 -0.20868 0.30208 -0.20746 0.30301 C -0.20469 0.30486 -0.19844 0.30717 -0.19844 0.30717 C -0.19149 0.32129 -0.18594 0.3419 -0.17274 0.34745 C -0.1717 0.34884 -0.17083 0.35069 -0.16962 0.35162 C -0.16823 0.35278 -0.16615 0.35231 -0.1651 0.3537 C -0.16111 0.35903 -0.16302 0.37222 -0.15903 0.37778 C -0.15417 0.38449 -0.14896 0.38912 -0.14236 0.3919 C -0.13871 0.39699 -0.1368 0.39977 -0.13177 0.40208 C -0.12621 0.40995 -0.13038 0.40463 -0.11962 0.41412 C -0.11805 0.41551 -0.11667 0.4169 -0.1151 0.41829 C -0.11354 0.41967 -0.11059 0.42222 -0.11059 0.42222 C -0.10625 0.43079 -0.10573 0.44004 -0.10156 0.44861 C -0.0993 0.4662 -0.09913 0.46342 -0.08785 0.46875 C -0.08281 0.47893 -0.08646 0.47338 -0.07569 0.48287 C -0.07448 0.48403 -0.07413 0.48657 -0.07274 0.48704 C -0.06736 0.48866 -0.06163 0.48819 -0.05608 0.48889 C -0.04635 0.49329 -0.03924 0.49537 -0.02882 0.49699 C -0.01805 0.50185 -0.02274 0.5 -0.0151 0.50301 C -0.0125 0.50555 -0.01042 0.50926 -0.00746 0.51111 C -0.00469 0.51296 0.00156 0.51528 0.00156 0.51528 C 0.0026 0.51898 0.00365 0.52454 0.00608 0.52731 C 0.00729 0.5287 0.0092 0.52847 0.01059 0.5294 C 0.01458 0.53194 0.01528 0.53356 0.01823 0.5375 C 0.02083 0.54745 0.01754 0.55231 0.02587 0.55555 C 0.02656 0.56759 0.02882 0.57986 0.02882 0.5919 " pathEditMode="relative" ptsTypes="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304</Words>
  <Application>Microsoft Office PowerPoint</Application>
  <PresentationFormat>Prezentácia na obrazovke (4:3)</PresentationFormat>
  <Paragraphs>35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1" baseType="lpstr">
      <vt:lpstr>Algerian</vt:lpstr>
      <vt:lpstr>Arial</vt:lpstr>
      <vt:lpstr>Calibri</vt:lpstr>
      <vt:lpstr>Motiv sady Office</vt:lpstr>
      <vt:lpstr>Afrika - vodstvo</vt:lpstr>
      <vt:lpstr>Základné rozdelenie</vt:lpstr>
      <vt:lpstr>Prezentácia programu PowerPoint</vt:lpstr>
      <vt:lpstr>Níl</vt:lpstr>
      <vt:lpstr>Prezentácia programu PowerPoint</vt:lpstr>
      <vt:lpstr>Významné rieky</vt:lpstr>
      <vt:lpstr>Prezentácia programu PowerPoint</vt:lpstr>
      <vt:lpstr>Kaskády a vodopády</vt:lpstr>
      <vt:lpstr>Prezentácia programu PowerPoint</vt:lpstr>
      <vt:lpstr>Prezentácia programu PowerPoint</vt:lpstr>
      <vt:lpstr>Jazerá</vt:lpstr>
      <vt:lpstr>Prezentácia programu PowerPoint</vt:lpstr>
      <vt:lpstr>Priehrady</vt:lpstr>
      <vt:lpstr>Prezentácia programu PowerPoint</vt:lpstr>
      <vt:lpstr>Prezentácia programu PowerPoint</vt:lpstr>
      <vt:lpstr>Podzemná voda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Afrika - vodstvo</dc:title>
  <dc:creator>Peter</dc:creator>
  <cp:lastModifiedBy>Riaditelna</cp:lastModifiedBy>
  <cp:revision>16</cp:revision>
  <dcterms:created xsi:type="dcterms:W3CDTF">2013-11-06T18:18:28Z</dcterms:created>
  <dcterms:modified xsi:type="dcterms:W3CDTF">2016-02-04T15:38:48Z</dcterms:modified>
</cp:coreProperties>
</file>