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0"/>
  </p:notesMasterIdLst>
  <p:sldIdLst>
    <p:sldId id="256" r:id="rId2"/>
    <p:sldId id="257" r:id="rId3"/>
    <p:sldId id="258" r:id="rId4"/>
    <p:sldId id="270" r:id="rId5"/>
    <p:sldId id="259" r:id="rId6"/>
    <p:sldId id="260" r:id="rId7"/>
    <p:sldId id="262" r:id="rId8"/>
    <p:sldId id="263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A4549-A652-4C4B-BB38-5F7B2ACAD958}" type="datetimeFigureOut">
              <a:rPr lang="sk-SK" smtClean="0"/>
              <a:pPr/>
              <a:t>14.09.2017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C1875-30CD-45DE-8057-76195021181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C1875-30CD-45DE-8057-76195021181C}" type="slidenum">
              <a:rPr lang="sk-SK" smtClean="0"/>
              <a:pPr/>
              <a:t>20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CCF1-F977-4237-9EFF-3B8037DB144B}" type="datetimeFigureOut">
              <a:rPr lang="sk-SK" smtClean="0"/>
              <a:pPr/>
              <a:t>14.09.2017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15E3BB-537C-4EB3-9814-155A457438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CCF1-F977-4237-9EFF-3B8037DB144B}" type="datetimeFigureOut">
              <a:rPr lang="sk-SK" smtClean="0"/>
              <a:pPr/>
              <a:t>14.09.2017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E3BB-537C-4EB3-9814-155A457438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CCF1-F977-4237-9EFF-3B8037DB144B}" type="datetimeFigureOut">
              <a:rPr lang="sk-SK" smtClean="0"/>
              <a:pPr/>
              <a:t>14.09.2017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E3BB-537C-4EB3-9814-155A457438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CCF1-F977-4237-9EFF-3B8037DB144B}" type="datetimeFigureOut">
              <a:rPr lang="sk-SK" smtClean="0"/>
              <a:pPr/>
              <a:t>14.09.2017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15E3BB-537C-4EB3-9814-155A457438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CCF1-F977-4237-9EFF-3B8037DB144B}" type="datetimeFigureOut">
              <a:rPr lang="sk-SK" smtClean="0"/>
              <a:pPr/>
              <a:t>14.09.2017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E3BB-537C-4EB3-9814-155A4574385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CCF1-F977-4237-9EFF-3B8037DB144B}" type="datetimeFigureOut">
              <a:rPr lang="sk-SK" smtClean="0"/>
              <a:pPr/>
              <a:t>14.09.2017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E3BB-537C-4EB3-9814-155A457438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CCF1-F977-4237-9EFF-3B8037DB144B}" type="datetimeFigureOut">
              <a:rPr lang="sk-SK" smtClean="0"/>
              <a:pPr/>
              <a:t>14.09.2017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915E3BB-537C-4EB3-9814-155A4574385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CCF1-F977-4237-9EFF-3B8037DB144B}" type="datetimeFigureOut">
              <a:rPr lang="sk-SK" smtClean="0"/>
              <a:pPr/>
              <a:t>14.09.2017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E3BB-537C-4EB3-9814-155A457438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CCF1-F977-4237-9EFF-3B8037DB144B}" type="datetimeFigureOut">
              <a:rPr lang="sk-SK" smtClean="0"/>
              <a:pPr/>
              <a:t>14.09.2017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E3BB-537C-4EB3-9814-155A457438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CCF1-F977-4237-9EFF-3B8037DB144B}" type="datetimeFigureOut">
              <a:rPr lang="sk-SK" smtClean="0"/>
              <a:pPr/>
              <a:t>14.09.2017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E3BB-537C-4EB3-9814-155A457438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CCF1-F977-4237-9EFF-3B8037DB144B}" type="datetimeFigureOut">
              <a:rPr lang="sk-SK" smtClean="0"/>
              <a:pPr/>
              <a:t>14.09.2017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E3BB-537C-4EB3-9814-155A4574385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187CCF1-F977-4237-9EFF-3B8037DB144B}" type="datetimeFigureOut">
              <a:rPr lang="sk-SK" smtClean="0"/>
              <a:pPr/>
              <a:t>14.09.2017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915E3BB-537C-4EB3-9814-155A4574385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7200" b="1" dirty="0" smtClean="0">
                <a:solidFill>
                  <a:srgbClr val="FF0000"/>
                </a:solidFill>
                <a:latin typeface="AR HERMANN" pitchFamily="2" charset="0"/>
              </a:rPr>
              <a:t>Afrika</a:t>
            </a:r>
            <a:endParaRPr lang="sk-SK" sz="7200" b="1" dirty="0">
              <a:solidFill>
                <a:srgbClr val="FF0000"/>
              </a:solidFill>
              <a:latin typeface="AR HERMANN" pitchFamily="2" charset="0"/>
            </a:endParaRPr>
          </a:p>
        </p:txBody>
      </p:sp>
      <p:pic>
        <p:nvPicPr>
          <p:cNvPr id="17" name="Zástupný symbol obsahu 16" descr="mapa Afriky satelitná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5214" y="1643050"/>
            <a:ext cx="2745040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Obrázok 18" descr="mapa Ariky politická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928934"/>
            <a:ext cx="2663956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Obrázok 17" descr="mapa Afriky všeobecná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346061"/>
            <a:ext cx="2428892" cy="32972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Obrázok 6" descr="mapa Afriky historická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3571875"/>
            <a:ext cx="2857520" cy="25790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185850"/>
          </a:xfrm>
        </p:spPr>
        <p:txBody>
          <a:bodyPr>
            <a:noAutofit/>
          </a:bodyPr>
          <a:lstStyle/>
          <a:p>
            <a:r>
              <a:rPr lang="sk-SK" sz="6000" dirty="0" smtClean="0">
                <a:solidFill>
                  <a:srgbClr val="FF0000"/>
                </a:solidFill>
                <a:latin typeface="AR HERMANN" pitchFamily="2" charset="0"/>
              </a:rPr>
              <a:t>RALLEY </a:t>
            </a:r>
            <a:r>
              <a:rPr lang="sk-SK" sz="6000" dirty="0" err="1" smtClean="0">
                <a:solidFill>
                  <a:srgbClr val="FF0000"/>
                </a:solidFill>
                <a:latin typeface="AR HERMANN" pitchFamily="2" charset="0"/>
              </a:rPr>
              <a:t>PARíž</a:t>
            </a:r>
            <a:r>
              <a:rPr lang="sk-SK" sz="6000" dirty="0" smtClean="0">
                <a:solidFill>
                  <a:srgbClr val="FF0000"/>
                </a:solidFill>
                <a:latin typeface="AR HERMANN" pitchFamily="2" charset="0"/>
              </a:rPr>
              <a:t> - Dakar</a:t>
            </a:r>
            <a:endParaRPr lang="sk-SK" sz="6000" dirty="0">
              <a:solidFill>
                <a:srgbClr val="FF0000"/>
              </a:solidFill>
              <a:latin typeface="AR HERMANN" pitchFamily="2" charset="0"/>
            </a:endParaRPr>
          </a:p>
        </p:txBody>
      </p:sp>
      <p:pic>
        <p:nvPicPr>
          <p:cNvPr id="5" name="Zástupný symbol obsahu 4" descr="rally Paríž Dakar map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512" y="1844824"/>
            <a:ext cx="4248472" cy="4867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Zástupný symbol obsahu 5" descr="rally Paríž Dakar.bmp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2636912"/>
            <a:ext cx="4332120" cy="3149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686800" cy="1500198"/>
          </a:xfrm>
        </p:spPr>
        <p:txBody>
          <a:bodyPr>
            <a:noAutofit/>
          </a:bodyPr>
          <a:lstStyle/>
          <a:p>
            <a:r>
              <a:rPr lang="sk-SK" sz="6000" dirty="0" smtClean="0">
                <a:solidFill>
                  <a:srgbClr val="FF0000"/>
                </a:solidFill>
                <a:latin typeface="AR HERMANN" pitchFamily="2" charset="0"/>
              </a:rPr>
              <a:t>SAVANY – obrovské trávnaté plochy</a:t>
            </a:r>
            <a:endParaRPr lang="sk-SK" sz="6000" dirty="0">
              <a:solidFill>
                <a:srgbClr val="FF0000"/>
              </a:solidFill>
              <a:latin typeface="AR HERMANN" pitchFamily="2" charset="0"/>
            </a:endParaRPr>
          </a:p>
        </p:txBody>
      </p:sp>
      <p:pic>
        <p:nvPicPr>
          <p:cNvPr id="5" name="Zástupný symbol obsahu 4" descr="savana - akácie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0956" y="3143248"/>
            <a:ext cx="4329036" cy="2880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Zástupný symbol obsahu 5" descr="savana zebry.bmp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90084" y="3143248"/>
            <a:ext cx="4274404" cy="2880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543040"/>
          </a:xfrm>
        </p:spPr>
        <p:txBody>
          <a:bodyPr>
            <a:noAutofit/>
          </a:bodyPr>
          <a:lstStyle/>
          <a:p>
            <a:r>
              <a:rPr lang="sk-SK" sz="4000" dirty="0" smtClean="0">
                <a:solidFill>
                  <a:srgbClr val="FF0000"/>
                </a:solidFill>
                <a:latin typeface="AR HERMANN" pitchFamily="2" charset="0"/>
              </a:rPr>
              <a:t>ČO RASTIE NA SAVANE OKREM TRÁVY?</a:t>
            </a:r>
            <a:endParaRPr lang="sk-SK" sz="4000" dirty="0">
              <a:solidFill>
                <a:srgbClr val="FF0000"/>
              </a:solidFill>
              <a:latin typeface="AR HERMANN" pitchFamily="2" charset="0"/>
            </a:endParaRPr>
          </a:p>
        </p:txBody>
      </p:sp>
      <p:pic>
        <p:nvPicPr>
          <p:cNvPr id="5" name="Zástupný symbol obsahu 4" descr="akáci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7273" y="2131842"/>
            <a:ext cx="4106735" cy="3385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Zástupný symbol obsahu 5" descr="baobab 1.bmp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48064" y="2143117"/>
            <a:ext cx="3240359" cy="3374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6000" dirty="0" smtClean="0">
                <a:solidFill>
                  <a:srgbClr val="FF0000"/>
                </a:solidFill>
                <a:latin typeface="AR HERMANN" pitchFamily="2" charset="0"/>
              </a:rPr>
              <a:t>WC v BAOBABE?</a:t>
            </a:r>
            <a:endParaRPr lang="sk-SK" sz="6000" dirty="0">
              <a:solidFill>
                <a:srgbClr val="FF0000"/>
              </a:solidFill>
              <a:latin typeface="AR HERMANN" pitchFamily="2" charset="0"/>
            </a:endParaRPr>
          </a:p>
        </p:txBody>
      </p:sp>
      <p:pic>
        <p:nvPicPr>
          <p:cNvPr id="5" name="Zástupný symbol obsahu 4" descr="baobab 2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0516" y="2060848"/>
            <a:ext cx="4333491" cy="3225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Zástupný symbol obsahu 5" descr="baobab wc.bmp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56134" y="2060848"/>
            <a:ext cx="3936346" cy="3225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185850"/>
          </a:xfrm>
        </p:spPr>
        <p:txBody>
          <a:bodyPr>
            <a:noAutofit/>
          </a:bodyPr>
          <a:lstStyle/>
          <a:p>
            <a:r>
              <a:rPr lang="sk-SK" sz="6000" dirty="0" smtClean="0">
                <a:solidFill>
                  <a:srgbClr val="FF0000"/>
                </a:solidFill>
                <a:latin typeface="AR HERMANN" pitchFamily="2" charset="0"/>
              </a:rPr>
              <a:t>ČO BEHÁ PO SAVANE?</a:t>
            </a:r>
            <a:endParaRPr lang="sk-SK" sz="6000" dirty="0">
              <a:solidFill>
                <a:srgbClr val="FF0000"/>
              </a:solidFill>
              <a:latin typeface="AR HERMANN" pitchFamily="2" charset="0"/>
            </a:endParaRPr>
          </a:p>
        </p:txBody>
      </p:sp>
      <p:pic>
        <p:nvPicPr>
          <p:cNvPr id="5" name="Zástupný symbol obsahu 4" descr="savana levy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512" y="2428867"/>
            <a:ext cx="4248472" cy="3232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Zástupný symbol obsahu 5" descr="savana slony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15412" y="2428868"/>
            <a:ext cx="4401440" cy="3232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6000" dirty="0" smtClean="0">
                <a:solidFill>
                  <a:srgbClr val="FF0000"/>
                </a:solidFill>
                <a:latin typeface="AR HERMANN" pitchFamily="2" charset="0"/>
              </a:rPr>
              <a:t>A ešte?</a:t>
            </a:r>
            <a:endParaRPr lang="sk-SK" sz="6000" dirty="0">
              <a:solidFill>
                <a:srgbClr val="FF0000"/>
              </a:solidFill>
              <a:latin typeface="AR HERMANN" pitchFamily="2" charset="0"/>
            </a:endParaRPr>
          </a:p>
        </p:txBody>
      </p:sp>
      <p:pic>
        <p:nvPicPr>
          <p:cNvPr id="5" name="Zástupný symbol obsahu 4" descr="savana zebry 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9589" y="2204864"/>
            <a:ext cx="4482411" cy="2938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Zástupný symbol obsahu 5" descr="žirafk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2204865"/>
            <a:ext cx="4416002" cy="2938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85720" y="620688"/>
            <a:ext cx="8686800" cy="1512168"/>
          </a:xfrm>
        </p:spPr>
        <p:txBody>
          <a:bodyPr>
            <a:noAutofit/>
          </a:bodyPr>
          <a:lstStyle/>
          <a:p>
            <a:r>
              <a:rPr lang="sk-SK" sz="6000" dirty="0" smtClean="0">
                <a:solidFill>
                  <a:srgbClr val="FF0000"/>
                </a:solidFill>
                <a:latin typeface="AR HERMANN" pitchFamily="2" charset="0"/>
              </a:rPr>
              <a:t>Kde savany v </a:t>
            </a:r>
            <a:r>
              <a:rPr lang="sk-SK" sz="6000" dirty="0" err="1" smtClean="0">
                <a:solidFill>
                  <a:srgbClr val="FF0000"/>
                </a:solidFill>
                <a:latin typeface="AR HERMANN" pitchFamily="2" charset="0"/>
              </a:rPr>
              <a:t>afrike</a:t>
            </a:r>
            <a:r>
              <a:rPr lang="sk-SK" sz="6000" dirty="0" smtClean="0">
                <a:solidFill>
                  <a:srgbClr val="FF0000"/>
                </a:solidFill>
                <a:latin typeface="AR HERMANN" pitchFamily="2" charset="0"/>
              </a:rPr>
              <a:t> (</a:t>
            </a:r>
            <a:r>
              <a:rPr lang="sk-SK" sz="6000" cap="none" dirty="0" smtClean="0">
                <a:solidFill>
                  <a:srgbClr val="FF0000"/>
                </a:solidFill>
                <a:latin typeface="AR HERMANN" pitchFamily="2" charset="0"/>
              </a:rPr>
              <a:t>či vo svete</a:t>
            </a:r>
            <a:r>
              <a:rPr lang="sk-SK" sz="6000" dirty="0" smtClean="0">
                <a:solidFill>
                  <a:srgbClr val="FF0000"/>
                </a:solidFill>
                <a:latin typeface="AR HERMANN" pitchFamily="2" charset="0"/>
              </a:rPr>
              <a:t>) ležia</a:t>
            </a:r>
            <a:r>
              <a:rPr lang="sk-SK" sz="6000" dirty="0" smtClean="0">
                <a:solidFill>
                  <a:srgbClr val="FF0000"/>
                </a:solidFill>
                <a:latin typeface="AR HERMANN" pitchFamily="2" charset="0"/>
              </a:rPr>
              <a:t>?</a:t>
            </a:r>
            <a:endParaRPr lang="sk-SK" sz="6000" dirty="0">
              <a:solidFill>
                <a:srgbClr val="FF0000"/>
              </a:solidFill>
              <a:latin typeface="AR HERMANN" pitchFamily="2" charset="0"/>
            </a:endParaRPr>
          </a:p>
        </p:txBody>
      </p:sp>
      <p:pic>
        <p:nvPicPr>
          <p:cNvPr id="7" name="Zástupný symbol obsahu 6" descr="savany - mapa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2714619"/>
            <a:ext cx="6498006" cy="386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6000" dirty="0" smtClean="0">
                <a:solidFill>
                  <a:srgbClr val="FF0000"/>
                </a:solidFill>
                <a:latin typeface="AR HERMANN" pitchFamily="2" charset="0"/>
              </a:rPr>
              <a:t>DAŽĎOVÉ LESY</a:t>
            </a:r>
            <a:endParaRPr lang="sk-SK" sz="6000" dirty="0">
              <a:solidFill>
                <a:srgbClr val="FF0000"/>
              </a:solidFill>
              <a:latin typeface="AR HERMANN" pitchFamily="2" charset="0"/>
            </a:endParaRPr>
          </a:p>
        </p:txBody>
      </p:sp>
      <p:pic>
        <p:nvPicPr>
          <p:cNvPr id="10" name="Zástupný symbol obsahu 9" descr="dažďový prales 2.bmp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755"/>
          <a:stretch/>
        </p:blipFill>
        <p:spPr>
          <a:xfrm>
            <a:off x="107505" y="1988840"/>
            <a:ext cx="4320716" cy="4032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Zástupný symbol obsahu 10" descr="dažďový prales.bmp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8221" y="1988840"/>
            <a:ext cx="4718830" cy="3751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686800" cy="838200"/>
          </a:xfrm>
        </p:spPr>
        <p:txBody>
          <a:bodyPr>
            <a:noAutofit/>
          </a:bodyPr>
          <a:lstStyle/>
          <a:p>
            <a:r>
              <a:rPr lang="sk-SK" sz="6000" dirty="0" smtClean="0">
                <a:solidFill>
                  <a:srgbClr val="FF0000"/>
                </a:solidFill>
                <a:latin typeface="AR HERMANN" pitchFamily="2" charset="0"/>
              </a:rPr>
              <a:t>Kde sú </a:t>
            </a:r>
            <a:r>
              <a:rPr lang="sk-SK" sz="6000" dirty="0" err="1" smtClean="0">
                <a:solidFill>
                  <a:srgbClr val="FF0000"/>
                </a:solidFill>
                <a:latin typeface="AR HERMANN" pitchFamily="2" charset="0"/>
              </a:rPr>
              <a:t>dažĎové</a:t>
            </a:r>
            <a:r>
              <a:rPr lang="sk-SK" sz="6000" dirty="0" smtClean="0">
                <a:solidFill>
                  <a:srgbClr val="FF0000"/>
                </a:solidFill>
                <a:latin typeface="AR HERMANN" pitchFamily="2" charset="0"/>
              </a:rPr>
              <a:t> lesy?</a:t>
            </a:r>
            <a:endParaRPr lang="sk-SK" sz="6000" dirty="0">
              <a:solidFill>
                <a:srgbClr val="FF0000"/>
              </a:solidFill>
              <a:latin typeface="AR HERMANN" pitchFamily="2" charset="0"/>
            </a:endParaRPr>
          </a:p>
        </p:txBody>
      </p:sp>
      <p:pic>
        <p:nvPicPr>
          <p:cNvPr id="5" name="Zástupný symbol obsahu 4" descr="dažďový prales map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5" y="1772816"/>
            <a:ext cx="4586867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Zástupný symbol obsahu 5" descr="konžská dažďový prales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5119340" y="1772816"/>
            <a:ext cx="3455415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ok 6" descr="meander rieky -dažďový pral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4404381"/>
            <a:ext cx="3600400" cy="2408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FF0000"/>
                </a:solidFill>
                <a:latin typeface="AR HERMANN" pitchFamily="2" charset="0"/>
              </a:rPr>
              <a:t>ČO SA PESTUJE V Dažďových lesoch?  Banány</a:t>
            </a:r>
            <a:endParaRPr lang="sk-SK" dirty="0">
              <a:solidFill>
                <a:srgbClr val="FF0000"/>
              </a:solidFill>
              <a:latin typeface="AR HERMANN" pitchFamily="2" charset="0"/>
            </a:endParaRPr>
          </a:p>
        </p:txBody>
      </p:sp>
      <p:pic>
        <p:nvPicPr>
          <p:cNvPr id="5" name="Zástupný symbol obsahu 4" descr="banánovník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556792"/>
            <a:ext cx="4120081" cy="2559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Zástupný symbol obsahu 5" descr="banány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5000628" y="1556792"/>
            <a:ext cx="3577904" cy="4938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ok 6" descr="banány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4286256"/>
            <a:ext cx="2976566" cy="2209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>
          <a:xfrm>
            <a:off x="0" y="836712"/>
            <a:ext cx="8839200" cy="2232248"/>
          </a:xfrm>
        </p:spPr>
        <p:txBody>
          <a:bodyPr>
            <a:normAutofit fontScale="77500" lnSpcReduction="20000"/>
          </a:bodyPr>
          <a:lstStyle/>
          <a:p>
            <a:r>
              <a:rPr lang="sk-SK" sz="3600" b="1" dirty="0" smtClean="0">
                <a:solidFill>
                  <a:srgbClr val="FF0000"/>
                </a:solidFill>
                <a:latin typeface="AR HERMANN" pitchFamily="2" charset="0"/>
              </a:rPr>
              <a:t>Zopár obrazových zaujímavostí </a:t>
            </a:r>
            <a:r>
              <a:rPr lang="sk-SK" sz="3600" b="1" dirty="0" smtClean="0">
                <a:solidFill>
                  <a:srgbClr val="FF0000"/>
                </a:solidFill>
                <a:latin typeface="AR HERMANN" pitchFamily="2" charset="0"/>
              </a:rPr>
              <a:t>                                            z </a:t>
            </a:r>
            <a:r>
              <a:rPr lang="sk-SK" sz="3600" b="1" dirty="0" smtClean="0">
                <a:solidFill>
                  <a:srgbClr val="FF0000"/>
                </a:solidFill>
                <a:latin typeface="AR HERMANN" pitchFamily="2" charset="0"/>
              </a:rPr>
              <a:t>africkej prírody a kultúry. </a:t>
            </a:r>
          </a:p>
          <a:p>
            <a:r>
              <a:rPr lang="sk-SK" sz="3600" b="1" dirty="0" smtClean="0">
                <a:solidFill>
                  <a:srgbClr val="FF0000"/>
                </a:solidFill>
                <a:latin typeface="AR HERMANN" pitchFamily="2" charset="0"/>
              </a:rPr>
              <a:t>Nasadnite, pripútajte sa prosím. </a:t>
            </a:r>
          </a:p>
          <a:p>
            <a:r>
              <a:rPr lang="sk-SK" sz="3600" b="1" dirty="0" smtClean="0">
                <a:solidFill>
                  <a:srgbClr val="FF0000"/>
                </a:solidFill>
                <a:latin typeface="AR HERMANN" pitchFamily="2" charset="0"/>
              </a:rPr>
              <a:t>Cesta Afrikou, na ktorej si pripomenieme zopár faktov a  skutočností z africkej reality sa začína...</a:t>
            </a:r>
            <a:endParaRPr lang="sk-SK" sz="3600" b="1" dirty="0">
              <a:solidFill>
                <a:srgbClr val="FF0000"/>
              </a:solidFill>
              <a:latin typeface="AR HERMANN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80475" y="3396303"/>
            <a:ext cx="8686800" cy="2624985"/>
          </a:xfrm>
        </p:spPr>
        <p:txBody>
          <a:bodyPr>
            <a:noAutofit/>
          </a:bodyPr>
          <a:lstStyle/>
          <a:p>
            <a:pPr algn="ctr"/>
            <a:r>
              <a:rPr lang="sk-SK" sz="7200" b="1" dirty="0" smtClean="0">
                <a:solidFill>
                  <a:srgbClr val="FF0000"/>
                </a:solidFill>
                <a:latin typeface="AR HERMANN" pitchFamily="2" charset="0"/>
              </a:rPr>
              <a:t>AFRICKÝ </a:t>
            </a:r>
            <a:br>
              <a:rPr lang="sk-SK" sz="7200" b="1" dirty="0" smtClean="0">
                <a:solidFill>
                  <a:srgbClr val="FF0000"/>
                </a:solidFill>
                <a:latin typeface="AR HERMANN" pitchFamily="2" charset="0"/>
              </a:rPr>
            </a:br>
            <a:r>
              <a:rPr lang="sk-SK" sz="7200" b="1" dirty="0" err="1" smtClean="0">
                <a:solidFill>
                  <a:srgbClr val="FF0000"/>
                </a:solidFill>
                <a:latin typeface="AR HERMANN" pitchFamily="2" charset="0"/>
              </a:rPr>
              <a:t>ZÁPISNíK</a:t>
            </a:r>
            <a:endParaRPr lang="sk-SK" sz="7200" b="1" dirty="0">
              <a:solidFill>
                <a:srgbClr val="FF0000"/>
              </a:solidFill>
              <a:latin typeface="AR HERMAN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6000" dirty="0" smtClean="0">
                <a:solidFill>
                  <a:srgbClr val="FF0000"/>
                </a:solidFill>
                <a:latin typeface="AR HERMANN" pitchFamily="2" charset="0"/>
              </a:rPr>
              <a:t>Kakaovník</a:t>
            </a:r>
            <a:endParaRPr lang="sk-SK" sz="6000" dirty="0">
              <a:solidFill>
                <a:srgbClr val="FF0000"/>
              </a:solidFill>
              <a:latin typeface="AR HERMANN" pitchFamily="2" charset="0"/>
            </a:endParaRPr>
          </a:p>
        </p:txBody>
      </p:sp>
      <p:pic>
        <p:nvPicPr>
          <p:cNvPr id="5" name="Zástupný symbol obsahu 4" descr="kakaovník 3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8596" y="1428043"/>
            <a:ext cx="2428892" cy="3369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Zástupný symbol obsahu 5" descr="kakaovník 2.bmp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30177" y="1857364"/>
            <a:ext cx="3674271" cy="3316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ok 6" descr="kakaovník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456" y="3143248"/>
            <a:ext cx="2286552" cy="343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6000" dirty="0" smtClean="0">
                <a:solidFill>
                  <a:srgbClr val="FF0000"/>
                </a:solidFill>
                <a:latin typeface="AR HERMANN" pitchFamily="2" charset="0"/>
              </a:rPr>
              <a:t>Kávovník</a:t>
            </a:r>
            <a:endParaRPr lang="sk-SK" sz="6000" dirty="0">
              <a:solidFill>
                <a:srgbClr val="FF0000"/>
              </a:solidFill>
              <a:latin typeface="AR HERMANN" pitchFamily="2" charset="0"/>
            </a:endParaRPr>
          </a:p>
        </p:txBody>
      </p:sp>
      <p:pic>
        <p:nvPicPr>
          <p:cNvPr id="5" name="Zástupný symbol obsahu 4" descr="kávovník 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645330"/>
            <a:ext cx="4159934" cy="4880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 descr="kávovník 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412776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ok 6" descr="pražená káv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9" y="4167320"/>
            <a:ext cx="3456384" cy="2372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  <a:latin typeface="AR HERMANN" pitchFamily="2" charset="0"/>
              </a:rPr>
              <a:t>ČO žije v dažďových lesoch?</a:t>
            </a:r>
            <a:endParaRPr lang="sk-SK" dirty="0">
              <a:solidFill>
                <a:srgbClr val="FF0000"/>
              </a:solidFill>
              <a:latin typeface="AR HERMANN" pitchFamily="2" charset="0"/>
            </a:endParaRPr>
          </a:p>
        </p:txBody>
      </p:sp>
      <p:pic>
        <p:nvPicPr>
          <p:cNvPr id="5" name="Zástupný symbol obsahu 4" descr="goril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5" y="1500174"/>
            <a:ext cx="3109263" cy="2072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 descr="kolibrí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222" y="2148246"/>
            <a:ext cx="2216858" cy="2216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ok 6" descr="orangutan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4854277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ok 7" descr="papagáj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0351" y="1500174"/>
            <a:ext cx="2486025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ok 8" descr="šimpanz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132" y="3071810"/>
            <a:ext cx="3048020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ok 9" descr="hady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58" y="4162760"/>
            <a:ext cx="2761630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>
                <a:solidFill>
                  <a:srgbClr val="FF0000"/>
                </a:solidFill>
                <a:latin typeface="AR HERMANN" pitchFamily="2" charset="0"/>
              </a:rPr>
              <a:t>SUBtropické</a:t>
            </a:r>
            <a:r>
              <a:rPr lang="sk-SK" dirty="0" smtClean="0">
                <a:solidFill>
                  <a:srgbClr val="FF0000"/>
                </a:solidFill>
                <a:latin typeface="AR HERMANN" pitchFamily="2" charset="0"/>
              </a:rPr>
              <a:t> pásmo – čo sa pestuje?</a:t>
            </a:r>
            <a:endParaRPr lang="sk-SK" dirty="0">
              <a:solidFill>
                <a:srgbClr val="FF0000"/>
              </a:solidFill>
              <a:latin typeface="AR HERMANN" pitchFamily="2" charset="0"/>
            </a:endParaRPr>
          </a:p>
        </p:txBody>
      </p:sp>
      <p:pic>
        <p:nvPicPr>
          <p:cNvPr id="4" name="Zástupný symbol obsahu 3" descr="bavlník -plantáž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461856"/>
            <a:ext cx="3065762" cy="2296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 descr="bavlník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928934"/>
            <a:ext cx="2619048" cy="17428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olivovník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004" y="1295400"/>
            <a:ext cx="3103388" cy="2205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ok 6" descr="olivy-olivový olej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0520" y="3709738"/>
            <a:ext cx="3367904" cy="231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ok 7" descr="citrusy 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4500570"/>
            <a:ext cx="2790825" cy="1952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ok 8" descr="citrusy.b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488" y="5072074"/>
            <a:ext cx="2857143" cy="1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FF0000"/>
                </a:solidFill>
                <a:latin typeface="AR HERMANN" pitchFamily="2" charset="0"/>
              </a:rPr>
              <a:t>Kilimandžáro –najvyššie pohorie Afriky</a:t>
            </a:r>
            <a:endParaRPr lang="sk-SK" dirty="0">
              <a:solidFill>
                <a:srgbClr val="FF0000"/>
              </a:solidFill>
              <a:latin typeface="AR HERMANN" pitchFamily="2" charset="0"/>
            </a:endParaRPr>
          </a:p>
        </p:txBody>
      </p:sp>
      <p:pic>
        <p:nvPicPr>
          <p:cNvPr id="4" name="Zástupný symbol obsahu 3" descr="Kilimandžáro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196752"/>
            <a:ext cx="3271532" cy="2419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 descr="kilimandžáro satel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643314"/>
            <a:ext cx="5942299" cy="3214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 descr="zasnežené Klimandžáro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193" y="1196752"/>
            <a:ext cx="3477263" cy="2604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  <a:latin typeface="AR HERMANN" pitchFamily="2" charset="0"/>
              </a:rPr>
              <a:t>Kde sa Ťažia diamanty?</a:t>
            </a:r>
            <a:endParaRPr lang="sk-SK" dirty="0">
              <a:solidFill>
                <a:srgbClr val="FF0000"/>
              </a:solidFill>
              <a:latin typeface="AR HERMANN" pitchFamily="2" charset="0"/>
            </a:endParaRPr>
          </a:p>
        </p:txBody>
      </p:sp>
      <p:pic>
        <p:nvPicPr>
          <p:cNvPr id="4" name="Zástupný symbol obsahu 3" descr="Dračie vrchy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295400"/>
            <a:ext cx="3516081" cy="2633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 descr="surový diamant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025584"/>
            <a:ext cx="2176112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Obrázok 5" descr="diama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841" y="1340768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ok 6" descr="diamanty vybrúsené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02" y="3882708"/>
            <a:ext cx="5901400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ok 7" descr="USB diamant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2630" y="2036440"/>
            <a:ext cx="2609850" cy="175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60648"/>
            <a:ext cx="8686800" cy="838200"/>
          </a:xfrm>
        </p:spPr>
        <p:txBody>
          <a:bodyPr>
            <a:noAutofit/>
          </a:bodyPr>
          <a:lstStyle/>
          <a:p>
            <a:r>
              <a:rPr lang="sk-SK" sz="6000" dirty="0" smtClean="0">
                <a:solidFill>
                  <a:srgbClr val="FF0000"/>
                </a:solidFill>
                <a:latin typeface="AR HERMANN" pitchFamily="2" charset="0"/>
              </a:rPr>
              <a:t>Viktóriine vodopády</a:t>
            </a:r>
            <a:endParaRPr lang="sk-SK" sz="6000" dirty="0">
              <a:solidFill>
                <a:srgbClr val="FF0000"/>
              </a:solidFill>
              <a:latin typeface="AR HERMANN" pitchFamily="2" charset="0"/>
            </a:endParaRPr>
          </a:p>
        </p:txBody>
      </p:sp>
      <p:pic>
        <p:nvPicPr>
          <p:cNvPr id="4" name="Zástupný symbol obsahu 3" descr="viktóriine vodopády 2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4879" y="1484784"/>
            <a:ext cx="6341617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ok 4" descr="viktóriine vodopády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953006"/>
            <a:ext cx="4191305" cy="2788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6000" dirty="0" smtClean="0">
                <a:solidFill>
                  <a:srgbClr val="FF0000"/>
                </a:solidFill>
                <a:latin typeface="AR HERMANN" pitchFamily="2" charset="0"/>
              </a:rPr>
              <a:t>Suezský prieplav</a:t>
            </a:r>
            <a:endParaRPr lang="sk-SK" sz="6000" dirty="0">
              <a:solidFill>
                <a:srgbClr val="FF0000"/>
              </a:solidFill>
              <a:latin typeface="AR HERMANN" pitchFamily="2" charset="0"/>
            </a:endParaRPr>
          </a:p>
        </p:txBody>
      </p:sp>
      <p:pic>
        <p:nvPicPr>
          <p:cNvPr id="4" name="Zástupný symbol obsahu 3" descr="sue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0032" y="1628717"/>
            <a:ext cx="3929090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 descr="suezský prieplav 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62" y="2564904"/>
            <a:ext cx="4510138" cy="2992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000" dirty="0" smtClean="0">
                <a:solidFill>
                  <a:srgbClr val="FF0000"/>
                </a:solidFill>
                <a:latin typeface="AR HERMANN" pitchFamily="2" charset="0"/>
              </a:rPr>
              <a:t>KTO žije v </a:t>
            </a:r>
            <a:r>
              <a:rPr lang="sk-SK" sz="4000" dirty="0" err="1" smtClean="0">
                <a:solidFill>
                  <a:srgbClr val="FF0000"/>
                </a:solidFill>
                <a:latin typeface="AR HERMANN" pitchFamily="2" charset="0"/>
              </a:rPr>
              <a:t>afrike</a:t>
            </a:r>
            <a:r>
              <a:rPr lang="sk-SK" sz="4000" dirty="0" smtClean="0">
                <a:solidFill>
                  <a:srgbClr val="FF0000"/>
                </a:solidFill>
                <a:latin typeface="AR HERMANN" pitchFamily="2" charset="0"/>
              </a:rPr>
              <a:t>?</a:t>
            </a:r>
            <a:endParaRPr lang="sk-SK" sz="4000" dirty="0">
              <a:solidFill>
                <a:srgbClr val="FF0000"/>
              </a:solidFill>
              <a:latin typeface="AR HERMANN" pitchFamily="2" charset="0"/>
            </a:endParaRPr>
          </a:p>
        </p:txBody>
      </p:sp>
      <p:pic>
        <p:nvPicPr>
          <p:cNvPr id="4" name="Zástupný symbol obsahu 3" descr="ara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500174"/>
            <a:ext cx="3378229" cy="2248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 descr="domorodci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1647275"/>
            <a:ext cx="2000264" cy="30058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domorodc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4003936"/>
            <a:ext cx="3663247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ok 6" descr="černosi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8744" y="1257249"/>
            <a:ext cx="3290457" cy="2161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ok 7" descr="domorodci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056" y="4029270"/>
            <a:ext cx="3903158" cy="2424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6000" b="1" i="1" dirty="0" smtClean="0">
                <a:solidFill>
                  <a:srgbClr val="FF0000"/>
                </a:solidFill>
                <a:latin typeface="AR HERMANN" pitchFamily="2" charset="0"/>
              </a:rPr>
              <a:t>KRÁSY SAHARY</a:t>
            </a:r>
            <a:endParaRPr lang="sk-SK" sz="6000" b="1" i="1" dirty="0">
              <a:solidFill>
                <a:srgbClr val="FF0000"/>
              </a:solidFill>
              <a:latin typeface="AR HERMANN" pitchFamily="2" charset="0"/>
            </a:endParaRPr>
          </a:p>
        </p:txBody>
      </p:sp>
      <p:pic>
        <p:nvPicPr>
          <p:cNvPr id="7" name="Zástupný symbol obsahu 6" descr="sahara 1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630906"/>
            <a:ext cx="5724127" cy="4822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>
          <a:xfrm>
            <a:off x="5697016" y="1600200"/>
            <a:ext cx="3411488" cy="4724400"/>
          </a:xfrm>
        </p:spPr>
        <p:txBody>
          <a:bodyPr/>
          <a:lstStyle/>
          <a:p>
            <a:r>
              <a:rPr lang="sk-SK" dirty="0" smtClean="0"/>
              <a:t>Sahara – najväčšia púšť na </a:t>
            </a:r>
            <a:r>
              <a:rPr lang="sk-SK" dirty="0" smtClean="0"/>
              <a:t>svete, leží </a:t>
            </a:r>
            <a:r>
              <a:rPr lang="sk-SK" dirty="0" smtClean="0"/>
              <a:t>v severnej </a:t>
            </a:r>
            <a:r>
              <a:rPr lang="sk-SK" dirty="0" smtClean="0"/>
              <a:t>Afrike.</a:t>
            </a:r>
            <a:endParaRPr lang="sk-SK" dirty="0" smtClean="0"/>
          </a:p>
          <a:p>
            <a:r>
              <a:rPr lang="sk-SK" dirty="0" smtClean="0"/>
              <a:t>Namerali </a:t>
            </a:r>
            <a:r>
              <a:rPr lang="sk-SK" dirty="0" smtClean="0"/>
              <a:t>tu absolútne najvyššie teploty na </a:t>
            </a:r>
            <a:r>
              <a:rPr lang="sk-SK" dirty="0" smtClean="0"/>
              <a:t>Zemi.</a:t>
            </a:r>
            <a:endParaRPr lang="sk-SK" dirty="0" smtClean="0"/>
          </a:p>
          <a:p>
            <a:r>
              <a:rPr lang="sk-SK" dirty="0" smtClean="0"/>
              <a:t>pieskové kopce = DUNY</a:t>
            </a:r>
            <a:endParaRPr lang="sk-SK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6000" dirty="0" smtClean="0">
                <a:solidFill>
                  <a:srgbClr val="FF0000"/>
                </a:solidFill>
                <a:latin typeface="AR HERMANN" pitchFamily="2" charset="0"/>
              </a:rPr>
              <a:t>KDE </a:t>
            </a:r>
            <a:r>
              <a:rPr lang="sk-SK" sz="6000" dirty="0" err="1" smtClean="0">
                <a:solidFill>
                  <a:srgbClr val="FF0000"/>
                </a:solidFill>
                <a:latin typeface="AR HERMANN" pitchFamily="2" charset="0"/>
              </a:rPr>
              <a:t>LEŽí</a:t>
            </a:r>
            <a:r>
              <a:rPr lang="sk-SK" sz="6000" dirty="0" smtClean="0">
                <a:solidFill>
                  <a:srgbClr val="FF0000"/>
                </a:solidFill>
                <a:latin typeface="AR HERMANN" pitchFamily="2" charset="0"/>
              </a:rPr>
              <a:t> </a:t>
            </a:r>
            <a:r>
              <a:rPr lang="sk-SK" sz="6000" dirty="0" err="1" smtClean="0">
                <a:solidFill>
                  <a:srgbClr val="FF0000"/>
                </a:solidFill>
                <a:latin typeface="AR HERMANN" pitchFamily="2" charset="0"/>
              </a:rPr>
              <a:t>sahara</a:t>
            </a:r>
            <a:r>
              <a:rPr lang="sk-SK" sz="6000" dirty="0" smtClean="0">
                <a:solidFill>
                  <a:srgbClr val="FF0000"/>
                </a:solidFill>
                <a:latin typeface="AR HERMANN" pitchFamily="2" charset="0"/>
              </a:rPr>
              <a:t>?</a:t>
            </a:r>
            <a:endParaRPr lang="sk-SK" sz="6000" dirty="0">
              <a:solidFill>
                <a:srgbClr val="FF0000"/>
              </a:solidFill>
              <a:latin typeface="AR HERMANN" pitchFamily="2" charset="0"/>
            </a:endParaRPr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sk-SK" sz="3600" dirty="0" smtClean="0">
                <a:solidFill>
                  <a:srgbClr val="FF0000"/>
                </a:solidFill>
                <a:latin typeface="AR HERMANN" pitchFamily="2" charset="0"/>
              </a:rPr>
              <a:t>Mapa výskytu púští</a:t>
            </a:r>
            <a:endParaRPr lang="sk-SK" sz="3600" dirty="0">
              <a:solidFill>
                <a:srgbClr val="FF0000"/>
              </a:solidFill>
              <a:latin typeface="AR HERMANN" pitchFamily="2" charset="0"/>
            </a:endParaRPr>
          </a:p>
        </p:txBody>
      </p:sp>
      <p:sp>
        <p:nvSpPr>
          <p:cNvPr id="9" name="Zástupný symbol textu 8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sk-SK" sz="3600" dirty="0" smtClean="0">
                <a:solidFill>
                  <a:srgbClr val="FF0000"/>
                </a:solidFill>
                <a:latin typeface="AR HERMANN" pitchFamily="2" charset="0"/>
              </a:rPr>
              <a:t>Takto to vyzerá z vesmíru</a:t>
            </a:r>
            <a:endParaRPr lang="sk-SK" sz="3600" dirty="0">
              <a:solidFill>
                <a:srgbClr val="FF0000"/>
              </a:solidFill>
              <a:latin typeface="AR HERMANN" pitchFamily="2" charset="0"/>
            </a:endParaRPr>
          </a:p>
        </p:txBody>
      </p:sp>
      <p:pic>
        <p:nvPicPr>
          <p:cNvPr id="7" name="Zástupný symbol obsahu 6" descr="sahara mapa.bmp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5496" y="2060848"/>
            <a:ext cx="4596299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Zástupný symbol obsahu 10" descr="sahara satelit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31347" y="2060848"/>
            <a:ext cx="4440494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571480"/>
            <a:ext cx="8686800" cy="1285884"/>
          </a:xfrm>
        </p:spPr>
        <p:txBody>
          <a:bodyPr>
            <a:noAutofit/>
          </a:bodyPr>
          <a:lstStyle/>
          <a:p>
            <a:r>
              <a:rPr lang="sk-SK" sz="6000" dirty="0" smtClean="0">
                <a:solidFill>
                  <a:srgbClr val="FF0000"/>
                </a:solidFill>
                <a:latin typeface="AR HERMANN" pitchFamily="2" charset="0"/>
              </a:rPr>
              <a:t>KRÁSY SAHARY - </a:t>
            </a:r>
            <a:r>
              <a:rPr lang="sk-SK" sz="6000" dirty="0" err="1" smtClean="0">
                <a:solidFill>
                  <a:srgbClr val="FF0000"/>
                </a:solidFill>
                <a:latin typeface="AR HERMANN" pitchFamily="2" charset="0"/>
              </a:rPr>
              <a:t>čeriny</a:t>
            </a:r>
            <a:endParaRPr lang="sk-SK" sz="6000" dirty="0">
              <a:solidFill>
                <a:srgbClr val="FF0000"/>
              </a:solidFill>
              <a:latin typeface="AR HERMANN" pitchFamily="2" charset="0"/>
            </a:endParaRPr>
          </a:p>
        </p:txBody>
      </p:sp>
      <p:pic>
        <p:nvPicPr>
          <p:cNvPr id="5" name="Zástupný symbol obsahu 4" descr="sahara 2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009" y="2500307"/>
            <a:ext cx="4427983" cy="2900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Zástupný symbol obsahu 5" descr="sahara 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2500307"/>
            <a:ext cx="4416552" cy="2900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257288"/>
          </a:xfrm>
        </p:spPr>
        <p:txBody>
          <a:bodyPr>
            <a:noAutofit/>
          </a:bodyPr>
          <a:lstStyle/>
          <a:p>
            <a:r>
              <a:rPr lang="sk-SK" sz="6000" dirty="0" smtClean="0">
                <a:solidFill>
                  <a:srgbClr val="FF0000"/>
                </a:solidFill>
                <a:latin typeface="AR HERMANN" pitchFamily="2" charset="0"/>
              </a:rPr>
              <a:t>ŽIVOT NA PÚŠTI – karavána </a:t>
            </a:r>
            <a:endParaRPr lang="sk-SK" sz="6000" dirty="0">
              <a:solidFill>
                <a:srgbClr val="FF0000"/>
              </a:solidFill>
              <a:latin typeface="AR HERMANN" pitchFamily="2" charset="0"/>
            </a:endParaRPr>
          </a:p>
        </p:txBody>
      </p:sp>
      <p:pic>
        <p:nvPicPr>
          <p:cNvPr id="5" name="Zástupný symbol obsahu 4" descr="sahara karaván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512" y="2402324"/>
            <a:ext cx="4104456" cy="2898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Zástupný symbol obsahu 5" descr="sahara ťav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15366" y="2428868"/>
            <a:ext cx="4316444" cy="2872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328726"/>
          </a:xfrm>
        </p:spPr>
        <p:txBody>
          <a:bodyPr>
            <a:noAutofit/>
          </a:bodyPr>
          <a:lstStyle/>
          <a:p>
            <a:r>
              <a:rPr lang="sk-SK" sz="6000" dirty="0" smtClean="0">
                <a:solidFill>
                  <a:srgbClr val="FF0000"/>
                </a:solidFill>
                <a:latin typeface="AR HERMANN" pitchFamily="2" charset="0"/>
              </a:rPr>
              <a:t>Zelené ostrovy púšte - oázy</a:t>
            </a:r>
            <a:endParaRPr lang="sk-SK" sz="6000" dirty="0">
              <a:solidFill>
                <a:srgbClr val="FF0000"/>
              </a:solidFill>
              <a:latin typeface="AR HERMANN" pitchFamily="2" charset="0"/>
            </a:endParaRPr>
          </a:p>
        </p:txBody>
      </p:sp>
      <p:pic>
        <p:nvPicPr>
          <p:cNvPr id="5" name="Zástupný symbol obsahu 4" descr="sahara oáz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512" y="2571744"/>
            <a:ext cx="4404188" cy="3089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Zástupný symbol obsahu 5" descr="sahara 1.bmp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67831" y="2571744"/>
            <a:ext cx="4124649" cy="3089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6000" dirty="0" smtClean="0">
                <a:solidFill>
                  <a:srgbClr val="FF0000"/>
                </a:solidFill>
                <a:latin typeface="AR HERMANN" pitchFamily="2" charset="0"/>
              </a:rPr>
              <a:t>Činnosť vetra</a:t>
            </a:r>
            <a:endParaRPr lang="sk-SK" sz="6000" dirty="0">
              <a:solidFill>
                <a:srgbClr val="FF0000"/>
              </a:solidFill>
              <a:latin typeface="AR HERMANN" pitchFamily="2" charset="0"/>
            </a:endParaRPr>
          </a:p>
        </p:txBody>
      </p:sp>
      <p:pic>
        <p:nvPicPr>
          <p:cNvPr id="5" name="Zástupný symbol obsahu 4" descr="sahara 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512" y="2428868"/>
            <a:ext cx="4080026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Zástupný symbol obsahu 5" descr="sahara 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55976" y="2428868"/>
            <a:ext cx="4616144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2043106"/>
          </a:xfrm>
        </p:spPr>
        <p:txBody>
          <a:bodyPr>
            <a:noAutofit/>
          </a:bodyPr>
          <a:lstStyle/>
          <a:p>
            <a:r>
              <a:rPr lang="sk-SK" sz="6000" dirty="0" smtClean="0">
                <a:solidFill>
                  <a:srgbClr val="FF0000"/>
                </a:solidFill>
                <a:latin typeface="AR HERMANN" pitchFamily="2" charset="0"/>
              </a:rPr>
              <a:t>STAROVEKÝ EGYPT – PYRAMÍDY a </a:t>
            </a:r>
            <a:r>
              <a:rPr lang="sk-SK" sz="6000" dirty="0" err="1" smtClean="0">
                <a:solidFill>
                  <a:srgbClr val="FF0000"/>
                </a:solidFill>
                <a:latin typeface="AR HERMANN" pitchFamily="2" charset="0"/>
              </a:rPr>
              <a:t>CHRámy</a:t>
            </a:r>
            <a:endParaRPr lang="sk-SK" sz="6000" dirty="0">
              <a:solidFill>
                <a:srgbClr val="FF0000"/>
              </a:solidFill>
              <a:latin typeface="AR HERMANN" pitchFamily="2" charset="0"/>
            </a:endParaRPr>
          </a:p>
        </p:txBody>
      </p:sp>
      <p:pic>
        <p:nvPicPr>
          <p:cNvPr id="5" name="Zástupný symbol obsahu 4" descr="Egypt-pyramídy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808" y="2852936"/>
            <a:ext cx="4870232" cy="3240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Zástupný symbol obsahu 5" descr="chrám kráľovnej Hatšepsovet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r="976" b="2223"/>
          <a:stretch/>
        </p:blipFill>
        <p:spPr>
          <a:xfrm>
            <a:off x="5014248" y="2852936"/>
            <a:ext cx="4022248" cy="3240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183</Words>
  <Application>Microsoft Office PowerPoint</Application>
  <PresentationFormat>Prezentácia na obrazovke (4:3)</PresentationFormat>
  <Paragraphs>37</Paragraphs>
  <Slides>28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28</vt:i4>
      </vt:variant>
    </vt:vector>
  </HeadingPairs>
  <TitlesOfParts>
    <vt:vector size="34" baseType="lpstr">
      <vt:lpstr>AR HERMANN</vt:lpstr>
      <vt:lpstr>Calibri</vt:lpstr>
      <vt:lpstr>Franklin Gothic Book</vt:lpstr>
      <vt:lpstr>Franklin Gothic Medium</vt:lpstr>
      <vt:lpstr>Wingdings 2</vt:lpstr>
      <vt:lpstr>Cestovanie</vt:lpstr>
      <vt:lpstr>Afrika</vt:lpstr>
      <vt:lpstr>AFRICKÝ  ZÁPISNíK</vt:lpstr>
      <vt:lpstr>KRÁSY SAHARY</vt:lpstr>
      <vt:lpstr>KDE LEŽí sahara?</vt:lpstr>
      <vt:lpstr>KRÁSY SAHARY - čeriny</vt:lpstr>
      <vt:lpstr>ŽIVOT NA PÚŠTI – karavána </vt:lpstr>
      <vt:lpstr>Zelené ostrovy púšte - oázy</vt:lpstr>
      <vt:lpstr>Činnosť vetra</vt:lpstr>
      <vt:lpstr>STAROVEKÝ EGYPT – PYRAMÍDY a CHRámy</vt:lpstr>
      <vt:lpstr>RALLEY PARíž - Dakar</vt:lpstr>
      <vt:lpstr>SAVANY – obrovské trávnaté plochy</vt:lpstr>
      <vt:lpstr>ČO RASTIE NA SAVANE OKREM TRÁVY?</vt:lpstr>
      <vt:lpstr>WC v BAOBABE?</vt:lpstr>
      <vt:lpstr>ČO BEHÁ PO SAVANE?</vt:lpstr>
      <vt:lpstr>A ešte?</vt:lpstr>
      <vt:lpstr>Kde savany v afrike (či vo svete) ležia?</vt:lpstr>
      <vt:lpstr>DAŽĎOVÉ LESY</vt:lpstr>
      <vt:lpstr>Kde sú dažĎové lesy?</vt:lpstr>
      <vt:lpstr>ČO SA PESTUJE V Dažďových lesoch?  Banány</vt:lpstr>
      <vt:lpstr>Kakaovník</vt:lpstr>
      <vt:lpstr>Kávovník</vt:lpstr>
      <vt:lpstr>ČO žije v dažďových lesoch?</vt:lpstr>
      <vt:lpstr>SUBtropické pásmo – čo sa pestuje?</vt:lpstr>
      <vt:lpstr>Kilimandžáro –najvyššie pohorie Afriky</vt:lpstr>
      <vt:lpstr>Kde sa Ťažia diamanty?</vt:lpstr>
      <vt:lpstr>Viktóriine vodopády</vt:lpstr>
      <vt:lpstr>Suezský prieplav</vt:lpstr>
      <vt:lpstr>KTO žije v afrike?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Afrika</dc:title>
  <dc:creator>tomas</dc:creator>
  <cp:lastModifiedBy>HP</cp:lastModifiedBy>
  <cp:revision>27</cp:revision>
  <dcterms:created xsi:type="dcterms:W3CDTF">2012-12-09T16:03:53Z</dcterms:created>
  <dcterms:modified xsi:type="dcterms:W3CDTF">2017-09-14T14:17:34Z</dcterms:modified>
</cp:coreProperties>
</file>