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123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88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3623-C9B1-458C-8583-FB403CAC7E12}" type="datetimeFigureOut">
              <a:rPr lang="sk-SK" smtClean="0"/>
              <a:t>12. 5. 2015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2697-6E91-453F-9D89-631CD52EF07F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14383">
        <p15:prstTrans prst="pageCurlDouble"/>
      </p:transition>
    </mc:Choice>
    <mc:Fallback>
      <p:transition spd="slow" advTm="14383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3623-C9B1-458C-8583-FB403CAC7E12}" type="datetimeFigureOut">
              <a:rPr lang="sk-SK" smtClean="0"/>
              <a:t>12. 5. 2015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2697-6E91-453F-9D89-631CD52EF07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14383">
        <p15:prstTrans prst="pageCurlDouble"/>
      </p:transition>
    </mc:Choice>
    <mc:Fallback>
      <p:transition spd="slow" advTm="14383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3623-C9B1-458C-8583-FB403CAC7E12}" type="datetimeFigureOut">
              <a:rPr lang="sk-SK" smtClean="0"/>
              <a:t>12. 5. 2015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2697-6E91-453F-9D89-631CD52EF07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14383">
        <p15:prstTrans prst="pageCurlDouble"/>
      </p:transition>
    </mc:Choice>
    <mc:Fallback>
      <p:transition spd="slow" advTm="14383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3623-C9B1-458C-8583-FB403CAC7E12}" type="datetimeFigureOut">
              <a:rPr lang="sk-SK" smtClean="0"/>
              <a:t>12. 5. 2015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2697-6E91-453F-9D89-631CD52EF07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14383">
        <p15:prstTrans prst="pageCurlDouble"/>
      </p:transition>
    </mc:Choice>
    <mc:Fallback>
      <p:transition spd="slow" advTm="14383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3623-C9B1-458C-8583-FB403CAC7E12}" type="datetimeFigureOut">
              <a:rPr lang="sk-SK" smtClean="0"/>
              <a:t>12. 5. 2015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2697-6E91-453F-9D89-631CD52EF07F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14383">
        <p15:prstTrans prst="pageCurlDouble"/>
      </p:transition>
    </mc:Choice>
    <mc:Fallback>
      <p:transition spd="slow" advTm="14383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3623-C9B1-458C-8583-FB403CAC7E12}" type="datetimeFigureOut">
              <a:rPr lang="sk-SK" smtClean="0"/>
              <a:t>12. 5. 2015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2697-6E91-453F-9D89-631CD52EF07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14383">
        <p15:prstTrans prst="pageCurlDouble"/>
      </p:transition>
    </mc:Choice>
    <mc:Fallback>
      <p:transition spd="slow" advTm="14383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3623-C9B1-458C-8583-FB403CAC7E12}" type="datetimeFigureOut">
              <a:rPr lang="sk-SK" smtClean="0"/>
              <a:t>12. 5. 2015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2697-6E91-453F-9D89-631CD52EF07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14383">
        <p15:prstTrans prst="pageCurlDouble"/>
      </p:transition>
    </mc:Choice>
    <mc:Fallback>
      <p:transition spd="slow" advTm="14383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3623-C9B1-458C-8583-FB403CAC7E12}" type="datetimeFigureOut">
              <a:rPr lang="sk-SK" smtClean="0"/>
              <a:t>12. 5. 2015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2697-6E91-453F-9D89-631CD52EF07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14383">
        <p15:prstTrans prst="pageCurlDouble"/>
      </p:transition>
    </mc:Choice>
    <mc:Fallback>
      <p:transition spd="slow" advTm="14383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3623-C9B1-458C-8583-FB403CAC7E12}" type="datetimeFigureOut">
              <a:rPr lang="sk-SK" smtClean="0"/>
              <a:t>12. 5. 2015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2697-6E91-453F-9D89-631CD52EF07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14383">
        <p15:prstTrans prst="pageCurlDouble"/>
      </p:transition>
    </mc:Choice>
    <mc:Fallback>
      <p:transition spd="slow" advTm="14383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3623-C9B1-458C-8583-FB403CAC7E12}" type="datetimeFigureOut">
              <a:rPr lang="sk-SK" smtClean="0"/>
              <a:t>12. 5. 2015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2697-6E91-453F-9D89-631CD52EF07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14383">
        <p15:prstTrans prst="pageCurlDouble"/>
      </p:transition>
    </mc:Choice>
    <mc:Fallback>
      <p:transition spd="slow" advTm="14383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3623-C9B1-458C-8583-FB403CAC7E12}" type="datetimeFigureOut">
              <a:rPr lang="sk-SK" smtClean="0"/>
              <a:t>12. 5. 2015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2802697-6E91-453F-9D89-631CD52EF07F}" type="slidenum">
              <a:rPr lang="sk-SK" smtClean="0"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14383">
        <p15:prstTrans prst="pageCurlDouble"/>
      </p:transition>
    </mc:Choice>
    <mc:Fallback>
      <p:transition spd="slow" advTm="14383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FB3623-C9B1-458C-8583-FB403CAC7E12}" type="datetimeFigureOut">
              <a:rPr lang="sk-SK" smtClean="0"/>
              <a:t>12. 5. 2015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802697-6E91-453F-9D89-631CD52EF07F}" type="slidenum">
              <a:rPr lang="sk-SK" smtClean="0"/>
              <a:t>‹#›</a:t>
            </a:fld>
            <a:endParaRPr lang="sk-SK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14383">
        <p15:prstTrans prst="pageCurlDouble"/>
      </p:transition>
    </mc:Choice>
    <mc:Fallback>
      <p:transition spd="slow" advTm="14383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B050"/>
                </a:solidFill>
              </a:rPr>
              <a:t>Miesto, </a:t>
            </a:r>
            <a:r>
              <a:rPr lang="sk-SK" dirty="0" smtClean="0">
                <a:solidFill>
                  <a:srgbClr val="00B050"/>
                </a:solidFill>
              </a:rPr>
              <a:t>ktoré mám rada – Naša záhrada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err="1" smtClean="0">
                <a:solidFill>
                  <a:schemeClr val="bg1"/>
                </a:solidFill>
              </a:rPr>
              <a:t>Chiara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 err="1" smtClean="0">
                <a:solidFill>
                  <a:schemeClr val="bg1"/>
                </a:solidFill>
              </a:rPr>
              <a:t>Krčeková</a:t>
            </a:r>
            <a:endParaRPr lang="sk-SK" dirty="0" smtClean="0">
              <a:solidFill>
                <a:schemeClr val="bg1"/>
              </a:solidFill>
            </a:endParaRPr>
          </a:p>
          <a:p>
            <a:r>
              <a:rPr lang="sk-SK" dirty="0" smtClean="0">
                <a:solidFill>
                  <a:schemeClr val="bg1"/>
                </a:solidFill>
              </a:rPr>
              <a:t>7.ročník</a:t>
            </a:r>
            <a:endParaRPr lang="sk-SK" dirty="0" smtClean="0">
              <a:solidFill>
                <a:schemeClr val="bg1"/>
              </a:solidFill>
            </a:endParaRPr>
          </a:p>
          <a:p>
            <a:r>
              <a:rPr lang="sk-SK" dirty="0" smtClean="0">
                <a:solidFill>
                  <a:schemeClr val="bg1"/>
                </a:solidFill>
              </a:rPr>
              <a:t>2014/2015</a:t>
            </a:r>
            <a:endParaRPr lang="sk-SK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7217">
        <p15:prstTrans prst="pageCurlDouble"/>
      </p:transition>
    </mc:Choice>
    <mc:Fallback>
      <p:transition spd="slow" advTm="721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95536" y="1886727"/>
            <a:ext cx="4038600" cy="3028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sk-SK" dirty="0" smtClean="0"/>
              <a:t>Toto je moje</a:t>
            </a:r>
          </a:p>
          <a:p>
            <a:pPr algn="ctr">
              <a:buNone/>
            </a:pPr>
            <a:r>
              <a:rPr lang="sk-SK" dirty="0" smtClean="0"/>
              <a:t>najobľúbenejšie miesto na záhradke.</a:t>
            </a:r>
          </a:p>
          <a:p>
            <a:pPr algn="ctr">
              <a:buNone/>
            </a:pPr>
            <a:r>
              <a:rPr lang="sk-SK" dirty="0" smtClean="0"/>
              <a:t>Zvykávam si tu písať domáce úlohy.</a:t>
            </a:r>
          </a:p>
          <a:p>
            <a:pPr algn="ctr">
              <a:buNone/>
            </a:pPr>
            <a:r>
              <a:rPr lang="sk-SK" dirty="0" smtClean="0"/>
              <a:t>Ale aj sedávať cez víkend, zvykneme tu aj grilovať.  </a:t>
            </a:r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10320">
        <p15:prstTrans prst="pageCurlDouble"/>
      </p:transition>
    </mc:Choice>
    <mc:Fallback>
      <p:transition spd="slow" advTm="1032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k-SK" sz="3600" dirty="0" smtClean="0"/>
              <a:t>Toto miesto som si obľúbila od začiatku, pretože je tam ticho a dobre sa tam oddychuje.</a:t>
            </a:r>
          </a:p>
          <a:p>
            <a:pPr algn="ctr">
              <a:buNone/>
            </a:pPr>
            <a:r>
              <a:rPr lang="sk-SK" sz="3600" dirty="0" smtClean="0"/>
              <a:t>Napríklad cez letné prázdniny, veľmi rada sa tam opaľujem, od rána tam svieti slnko.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5002">
        <p15:prstTrans prst="pageCurlDouble"/>
      </p:transition>
    </mc:Choice>
    <mc:Fallback>
      <p:transition spd="slow" advTm="500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13792" y="1920875"/>
            <a:ext cx="3325416" cy="44338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sk-SK" dirty="0" smtClean="0"/>
              <a:t>Keď k nám príde </a:t>
            </a:r>
            <a:r>
              <a:rPr lang="sk-SK" dirty="0" err="1" smtClean="0"/>
              <a:t>Vanesska</a:t>
            </a:r>
            <a:r>
              <a:rPr lang="sk-SK" dirty="0" smtClean="0"/>
              <a:t>, </a:t>
            </a:r>
            <a:r>
              <a:rPr lang="sk-SK" dirty="0" smtClean="0"/>
              <a:t>zvyčajne sedíme na mojom obľúbenom mieste.</a:t>
            </a:r>
          </a:p>
          <a:p>
            <a:pPr algn="ctr">
              <a:buNone/>
            </a:pPr>
            <a:r>
              <a:rPr lang="sk-SK" dirty="0" smtClean="0"/>
              <a:t>Niekedy sa </a:t>
            </a:r>
            <a:r>
              <a:rPr lang="sk-SK" dirty="0" smtClean="0"/>
              <a:t>fotíme,  </a:t>
            </a:r>
            <a:r>
              <a:rPr lang="sk-SK" dirty="0" smtClean="0"/>
              <a:t>inokedy </a:t>
            </a:r>
            <a:r>
              <a:rPr lang="sk-SK" dirty="0" smtClean="0"/>
              <a:t>sa zasa </a:t>
            </a:r>
            <a:r>
              <a:rPr lang="sk-SK" dirty="0" smtClean="0"/>
              <a:t>rozprávame a pijeme sirupovú vodu.</a:t>
            </a:r>
          </a:p>
          <a:p>
            <a:pPr algn="ctr">
              <a:buNone/>
            </a:pPr>
            <a:r>
              <a:rPr lang="sk-SK" dirty="0" smtClean="0"/>
              <a:t>Ak prinesie </a:t>
            </a:r>
            <a:r>
              <a:rPr lang="sk-SK" dirty="0" err="1" smtClean="0"/>
              <a:t>Cakkiho</a:t>
            </a:r>
            <a:r>
              <a:rPr lang="sk-SK" dirty="0" smtClean="0"/>
              <a:t> (psa</a:t>
            </a:r>
            <a:r>
              <a:rPr lang="sk-SK" dirty="0" smtClean="0"/>
              <a:t>), </a:t>
            </a:r>
            <a:r>
              <a:rPr lang="sk-SK" dirty="0" smtClean="0"/>
              <a:t>tak sa s ním hráme.</a:t>
            </a:r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7911">
        <p15:prstTrans prst="pageCurlDouble"/>
      </p:transition>
    </mc:Choice>
    <mc:Fallback>
      <p:transition spd="slow" advTm="791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sk-SK" sz="3200" dirty="0" smtClean="0"/>
              <a:t>Rada túto záhradku upravujem s mojou maminou, aby sme sa tam cítili ešte príjemnejšie.</a:t>
            </a:r>
            <a:endParaRPr lang="sk-SK" sz="32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716016" y="1268760"/>
            <a:ext cx="4038600" cy="39351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9006">
        <p15:prstTrans prst="pageCurlDouble"/>
      </p:transition>
    </mc:Choice>
    <mc:Fallback>
      <p:transition spd="slow" advTm="900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sk-SK" sz="9600" dirty="0" smtClean="0">
                <a:solidFill>
                  <a:srgbClr val="00B0F0"/>
                </a:solidFill>
              </a:rPr>
              <a:t>Ďakujem za</a:t>
            </a:r>
          </a:p>
          <a:p>
            <a:pPr algn="ctr">
              <a:buNone/>
            </a:pPr>
            <a:r>
              <a:rPr lang="sk-SK" sz="9600" dirty="0">
                <a:solidFill>
                  <a:srgbClr val="00B0F0"/>
                </a:solidFill>
              </a:rPr>
              <a:t>p</a:t>
            </a:r>
            <a:r>
              <a:rPr lang="sk-SK" sz="9600" dirty="0" smtClean="0">
                <a:solidFill>
                  <a:srgbClr val="00B0F0"/>
                </a:solidFill>
              </a:rPr>
              <a:t>ozornosť </a:t>
            </a:r>
            <a:r>
              <a:rPr lang="sk-SK" sz="9600" dirty="0" smtClean="0">
                <a:solidFill>
                  <a:srgbClr val="00B0F0"/>
                </a:solidFill>
                <a:sym typeface="Wingdings" pitchFamily="2" charset="2"/>
              </a:rPr>
              <a:t></a:t>
            </a:r>
            <a:endParaRPr lang="sk-SK" sz="9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4052">
        <p15:prstTrans prst="pageCurlDouble"/>
      </p:transition>
    </mc:Choice>
    <mc:Fallback>
      <p:transition spd="slow" advTm="405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</TotalTime>
  <Words>131</Words>
  <Application>Microsoft Office PowerPoint</Application>
  <PresentationFormat>Prezentácia na obrazovke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1" baseType="lpstr">
      <vt:lpstr>Calibri</vt:lpstr>
      <vt:lpstr>Constantia</vt:lpstr>
      <vt:lpstr>Wingdings</vt:lpstr>
      <vt:lpstr>Wingdings 2</vt:lpstr>
      <vt:lpstr>Tok</vt:lpstr>
      <vt:lpstr>Miesto, ktoré mám rada – Naša záhrada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DVK</dc:creator>
  <cp:lastModifiedBy>Riaditelna</cp:lastModifiedBy>
  <cp:revision>11</cp:revision>
  <dcterms:created xsi:type="dcterms:W3CDTF">2015-04-21T16:43:48Z</dcterms:created>
  <dcterms:modified xsi:type="dcterms:W3CDTF">2015-05-12T14:23:34Z</dcterms:modified>
</cp:coreProperties>
</file>