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74" r:id="rId6"/>
    <p:sldId id="275" r:id="rId7"/>
    <p:sldId id="277" r:id="rId8"/>
    <p:sldId id="278" r:id="rId9"/>
    <p:sldId id="276" r:id="rId10"/>
    <p:sldId id="279" r:id="rId11"/>
    <p:sldId id="280" r:id="rId12"/>
    <p:sldId id="272" r:id="rId13"/>
  </p:sldIdLst>
  <p:sldSz cx="12192000" cy="6858000"/>
  <p:notesSz cx="6858000" cy="9144000"/>
  <p:defaultTextStyle>
    <a:defPPr>
      <a:defRPr lang="sk-S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sk-SK"/>
          </a:p>
        </p:txBody>
      </p:sp>
      <p:sp>
        <p:nvSpPr>
          <p:cNvPr id="4" name="Zástupný symbol pro datum 3"/>
          <p:cNvSpPr>
            <a:spLocks noGrp="1"/>
          </p:cNvSpPr>
          <p:nvPr>
            <p:ph type="dt" sz="half" idx="10"/>
          </p:nvPr>
        </p:nvSpPr>
        <p:spPr/>
        <p:txBody>
          <a:bodyPr/>
          <a:lstStyle>
            <a:lvl1pPr>
              <a:defRPr/>
            </a:lvl1pPr>
          </a:lstStyle>
          <a:p>
            <a:pPr>
              <a:defRPr/>
            </a:pPr>
            <a:fld id="{6B4C94AD-3E01-48E3-9CCF-E72175E685F1}" type="datetimeFigureOut">
              <a:rPr lang="sk-SK"/>
              <a:pPr>
                <a:defRPr/>
              </a:pPr>
              <a:t>21.10.2017</a:t>
            </a:fld>
            <a:endParaRPr lang="sk-SK"/>
          </a:p>
        </p:txBody>
      </p:sp>
      <p:sp>
        <p:nvSpPr>
          <p:cNvPr id="5" name="Zástupný symbol pro zápatí 4"/>
          <p:cNvSpPr>
            <a:spLocks noGrp="1"/>
          </p:cNvSpPr>
          <p:nvPr>
            <p:ph type="ftr" sz="quarter" idx="11"/>
          </p:nvPr>
        </p:nvSpPr>
        <p:spPr/>
        <p:txBody>
          <a:bodyPr/>
          <a:lstStyle>
            <a:lvl1pPr>
              <a:defRPr/>
            </a:lvl1pPr>
          </a:lstStyle>
          <a:p>
            <a:pPr>
              <a:defRPr/>
            </a:pPr>
            <a:endParaRPr lang="sk-SK"/>
          </a:p>
        </p:txBody>
      </p:sp>
      <p:sp>
        <p:nvSpPr>
          <p:cNvPr id="6" name="Zástupný symbol pro číslo snímku 5"/>
          <p:cNvSpPr>
            <a:spLocks noGrp="1"/>
          </p:cNvSpPr>
          <p:nvPr>
            <p:ph type="sldNum" sz="quarter" idx="12"/>
          </p:nvPr>
        </p:nvSpPr>
        <p:spPr/>
        <p:txBody>
          <a:bodyPr/>
          <a:lstStyle>
            <a:lvl1pPr>
              <a:defRPr/>
            </a:lvl1pPr>
          </a:lstStyle>
          <a:p>
            <a:pPr>
              <a:defRPr/>
            </a:pPr>
            <a:fld id="{C9047938-97FC-4A8D-9C40-A2666411269D}" type="slidenum">
              <a:rPr lang="sk-SK"/>
              <a:pPr>
                <a:defRPr/>
              </a:pPr>
              <a:t>‹#›</a:t>
            </a:fld>
            <a:endParaRPr lang="sk-SK"/>
          </a:p>
        </p:txBody>
      </p:sp>
    </p:spTree>
    <p:extLst>
      <p:ext uri="{BB962C8B-B14F-4D97-AF65-F5344CB8AC3E}">
        <p14:creationId xmlns:p14="http://schemas.microsoft.com/office/powerpoint/2010/main" val="294546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pro s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pro datum 3"/>
          <p:cNvSpPr>
            <a:spLocks noGrp="1"/>
          </p:cNvSpPr>
          <p:nvPr>
            <p:ph type="dt" sz="half" idx="10"/>
          </p:nvPr>
        </p:nvSpPr>
        <p:spPr/>
        <p:txBody>
          <a:bodyPr/>
          <a:lstStyle>
            <a:lvl1pPr>
              <a:defRPr/>
            </a:lvl1pPr>
          </a:lstStyle>
          <a:p>
            <a:pPr>
              <a:defRPr/>
            </a:pPr>
            <a:fld id="{F11C99AE-5DF9-42D5-9CC7-7DF9D23E0E21}" type="datetimeFigureOut">
              <a:rPr lang="sk-SK"/>
              <a:pPr>
                <a:defRPr/>
              </a:pPr>
              <a:t>21.10.2017</a:t>
            </a:fld>
            <a:endParaRPr lang="sk-SK"/>
          </a:p>
        </p:txBody>
      </p:sp>
      <p:sp>
        <p:nvSpPr>
          <p:cNvPr id="5" name="Zástupný symbol pro zápatí 4"/>
          <p:cNvSpPr>
            <a:spLocks noGrp="1"/>
          </p:cNvSpPr>
          <p:nvPr>
            <p:ph type="ftr" sz="quarter" idx="11"/>
          </p:nvPr>
        </p:nvSpPr>
        <p:spPr/>
        <p:txBody>
          <a:bodyPr/>
          <a:lstStyle>
            <a:lvl1pPr>
              <a:defRPr/>
            </a:lvl1pPr>
          </a:lstStyle>
          <a:p>
            <a:pPr>
              <a:defRPr/>
            </a:pPr>
            <a:endParaRPr lang="sk-SK"/>
          </a:p>
        </p:txBody>
      </p:sp>
      <p:sp>
        <p:nvSpPr>
          <p:cNvPr id="6" name="Zástupný symbol pro číslo snímku 5"/>
          <p:cNvSpPr>
            <a:spLocks noGrp="1"/>
          </p:cNvSpPr>
          <p:nvPr>
            <p:ph type="sldNum" sz="quarter" idx="12"/>
          </p:nvPr>
        </p:nvSpPr>
        <p:spPr/>
        <p:txBody>
          <a:bodyPr/>
          <a:lstStyle>
            <a:lvl1pPr>
              <a:defRPr/>
            </a:lvl1pPr>
          </a:lstStyle>
          <a:p>
            <a:pPr>
              <a:defRPr/>
            </a:pPr>
            <a:fld id="{9FFF6D0B-CA76-46B6-82C5-4B112814FCD4}" type="slidenum">
              <a:rPr lang="sk-SK"/>
              <a:pPr>
                <a:defRPr/>
              </a:pPr>
              <a:t>‹#›</a:t>
            </a:fld>
            <a:endParaRPr lang="sk-SK"/>
          </a:p>
        </p:txBody>
      </p:sp>
    </p:spTree>
    <p:extLst>
      <p:ext uri="{BB962C8B-B14F-4D97-AF65-F5344CB8AC3E}">
        <p14:creationId xmlns:p14="http://schemas.microsoft.com/office/powerpoint/2010/main" val="388603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pro datum 3"/>
          <p:cNvSpPr>
            <a:spLocks noGrp="1"/>
          </p:cNvSpPr>
          <p:nvPr>
            <p:ph type="dt" sz="half" idx="10"/>
          </p:nvPr>
        </p:nvSpPr>
        <p:spPr/>
        <p:txBody>
          <a:bodyPr/>
          <a:lstStyle>
            <a:lvl1pPr>
              <a:defRPr/>
            </a:lvl1pPr>
          </a:lstStyle>
          <a:p>
            <a:pPr>
              <a:defRPr/>
            </a:pPr>
            <a:fld id="{54F0B849-480D-44F2-A8DB-CFCB4BA20656}" type="datetimeFigureOut">
              <a:rPr lang="sk-SK"/>
              <a:pPr>
                <a:defRPr/>
              </a:pPr>
              <a:t>21.10.2017</a:t>
            </a:fld>
            <a:endParaRPr lang="sk-SK"/>
          </a:p>
        </p:txBody>
      </p:sp>
      <p:sp>
        <p:nvSpPr>
          <p:cNvPr id="5" name="Zástupný symbol pro zápatí 4"/>
          <p:cNvSpPr>
            <a:spLocks noGrp="1"/>
          </p:cNvSpPr>
          <p:nvPr>
            <p:ph type="ftr" sz="quarter" idx="11"/>
          </p:nvPr>
        </p:nvSpPr>
        <p:spPr/>
        <p:txBody>
          <a:bodyPr/>
          <a:lstStyle>
            <a:lvl1pPr>
              <a:defRPr/>
            </a:lvl1pPr>
          </a:lstStyle>
          <a:p>
            <a:pPr>
              <a:defRPr/>
            </a:pPr>
            <a:endParaRPr lang="sk-SK"/>
          </a:p>
        </p:txBody>
      </p:sp>
      <p:sp>
        <p:nvSpPr>
          <p:cNvPr id="6" name="Zástupný symbol pro číslo snímku 5"/>
          <p:cNvSpPr>
            <a:spLocks noGrp="1"/>
          </p:cNvSpPr>
          <p:nvPr>
            <p:ph type="sldNum" sz="quarter" idx="12"/>
          </p:nvPr>
        </p:nvSpPr>
        <p:spPr/>
        <p:txBody>
          <a:bodyPr/>
          <a:lstStyle>
            <a:lvl1pPr>
              <a:defRPr/>
            </a:lvl1pPr>
          </a:lstStyle>
          <a:p>
            <a:pPr>
              <a:defRPr/>
            </a:pPr>
            <a:fld id="{80B917DE-228E-48A5-A242-8CC62497BE1A}" type="slidenum">
              <a:rPr lang="sk-SK"/>
              <a:pPr>
                <a:defRPr/>
              </a:pPr>
              <a:t>‹#›</a:t>
            </a:fld>
            <a:endParaRPr lang="sk-SK"/>
          </a:p>
        </p:txBody>
      </p:sp>
    </p:spTree>
    <p:extLst>
      <p:ext uri="{BB962C8B-B14F-4D97-AF65-F5344CB8AC3E}">
        <p14:creationId xmlns:p14="http://schemas.microsoft.com/office/powerpoint/2010/main" val="223104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pro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pro datum 3"/>
          <p:cNvSpPr>
            <a:spLocks noGrp="1"/>
          </p:cNvSpPr>
          <p:nvPr>
            <p:ph type="dt" sz="half" idx="10"/>
          </p:nvPr>
        </p:nvSpPr>
        <p:spPr/>
        <p:txBody>
          <a:bodyPr/>
          <a:lstStyle>
            <a:lvl1pPr>
              <a:defRPr/>
            </a:lvl1pPr>
          </a:lstStyle>
          <a:p>
            <a:pPr>
              <a:defRPr/>
            </a:pPr>
            <a:fld id="{9016029E-6BAF-438A-8CA7-0309C0DAFFD8}" type="datetimeFigureOut">
              <a:rPr lang="sk-SK"/>
              <a:pPr>
                <a:defRPr/>
              </a:pPr>
              <a:t>21.10.2017</a:t>
            </a:fld>
            <a:endParaRPr lang="sk-SK"/>
          </a:p>
        </p:txBody>
      </p:sp>
      <p:sp>
        <p:nvSpPr>
          <p:cNvPr id="5" name="Zástupný symbol pro zápatí 4"/>
          <p:cNvSpPr>
            <a:spLocks noGrp="1"/>
          </p:cNvSpPr>
          <p:nvPr>
            <p:ph type="ftr" sz="quarter" idx="11"/>
          </p:nvPr>
        </p:nvSpPr>
        <p:spPr/>
        <p:txBody>
          <a:bodyPr/>
          <a:lstStyle>
            <a:lvl1pPr>
              <a:defRPr/>
            </a:lvl1pPr>
          </a:lstStyle>
          <a:p>
            <a:pPr>
              <a:defRPr/>
            </a:pPr>
            <a:endParaRPr lang="sk-SK"/>
          </a:p>
        </p:txBody>
      </p:sp>
      <p:sp>
        <p:nvSpPr>
          <p:cNvPr id="6" name="Zástupný symbol pro číslo snímku 5"/>
          <p:cNvSpPr>
            <a:spLocks noGrp="1"/>
          </p:cNvSpPr>
          <p:nvPr>
            <p:ph type="sldNum" sz="quarter" idx="12"/>
          </p:nvPr>
        </p:nvSpPr>
        <p:spPr/>
        <p:txBody>
          <a:bodyPr/>
          <a:lstStyle>
            <a:lvl1pPr>
              <a:defRPr/>
            </a:lvl1pPr>
          </a:lstStyle>
          <a:p>
            <a:pPr>
              <a:defRPr/>
            </a:pPr>
            <a:fld id="{AC676990-EB21-46E9-A777-6BD655938B60}" type="slidenum">
              <a:rPr lang="sk-SK"/>
              <a:pPr>
                <a:defRPr/>
              </a:pPr>
              <a:t>‹#›</a:t>
            </a:fld>
            <a:endParaRPr lang="sk-SK"/>
          </a:p>
        </p:txBody>
      </p:sp>
    </p:spTree>
    <p:extLst>
      <p:ext uri="{BB962C8B-B14F-4D97-AF65-F5344CB8AC3E}">
        <p14:creationId xmlns:p14="http://schemas.microsoft.com/office/powerpoint/2010/main" val="39895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Zástupný symbol pro datum 3"/>
          <p:cNvSpPr>
            <a:spLocks noGrp="1"/>
          </p:cNvSpPr>
          <p:nvPr>
            <p:ph type="dt" sz="half" idx="10"/>
          </p:nvPr>
        </p:nvSpPr>
        <p:spPr/>
        <p:txBody>
          <a:bodyPr/>
          <a:lstStyle>
            <a:lvl1pPr>
              <a:defRPr/>
            </a:lvl1pPr>
          </a:lstStyle>
          <a:p>
            <a:pPr>
              <a:defRPr/>
            </a:pPr>
            <a:fld id="{FF74933C-3D48-41C0-BA03-551F27363DE2}" type="datetimeFigureOut">
              <a:rPr lang="sk-SK"/>
              <a:pPr>
                <a:defRPr/>
              </a:pPr>
              <a:t>21.10.2017</a:t>
            </a:fld>
            <a:endParaRPr lang="sk-SK"/>
          </a:p>
        </p:txBody>
      </p:sp>
      <p:sp>
        <p:nvSpPr>
          <p:cNvPr id="5" name="Zástupný symbol pro zápatí 4"/>
          <p:cNvSpPr>
            <a:spLocks noGrp="1"/>
          </p:cNvSpPr>
          <p:nvPr>
            <p:ph type="ftr" sz="quarter" idx="11"/>
          </p:nvPr>
        </p:nvSpPr>
        <p:spPr/>
        <p:txBody>
          <a:bodyPr/>
          <a:lstStyle>
            <a:lvl1pPr>
              <a:defRPr/>
            </a:lvl1pPr>
          </a:lstStyle>
          <a:p>
            <a:pPr>
              <a:defRPr/>
            </a:pPr>
            <a:endParaRPr lang="sk-SK"/>
          </a:p>
        </p:txBody>
      </p:sp>
      <p:sp>
        <p:nvSpPr>
          <p:cNvPr id="6" name="Zástupný symbol pro číslo snímku 5"/>
          <p:cNvSpPr>
            <a:spLocks noGrp="1"/>
          </p:cNvSpPr>
          <p:nvPr>
            <p:ph type="sldNum" sz="quarter" idx="12"/>
          </p:nvPr>
        </p:nvSpPr>
        <p:spPr/>
        <p:txBody>
          <a:bodyPr/>
          <a:lstStyle>
            <a:lvl1pPr>
              <a:defRPr/>
            </a:lvl1pPr>
          </a:lstStyle>
          <a:p>
            <a:pPr>
              <a:defRPr/>
            </a:pPr>
            <a:fld id="{05409C59-0CAE-4371-8A97-27716A533B25}" type="slidenum">
              <a:rPr lang="sk-SK"/>
              <a:pPr>
                <a:defRPr/>
              </a:pPr>
              <a:t>‹#›</a:t>
            </a:fld>
            <a:endParaRPr lang="sk-SK"/>
          </a:p>
        </p:txBody>
      </p:sp>
    </p:spTree>
    <p:extLst>
      <p:ext uri="{BB962C8B-B14F-4D97-AF65-F5344CB8AC3E}">
        <p14:creationId xmlns:p14="http://schemas.microsoft.com/office/powerpoint/2010/main" val="294344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pro obsah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pro obsah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pro datum 3"/>
          <p:cNvSpPr>
            <a:spLocks noGrp="1"/>
          </p:cNvSpPr>
          <p:nvPr>
            <p:ph type="dt" sz="half" idx="10"/>
          </p:nvPr>
        </p:nvSpPr>
        <p:spPr/>
        <p:txBody>
          <a:bodyPr/>
          <a:lstStyle>
            <a:lvl1pPr>
              <a:defRPr/>
            </a:lvl1pPr>
          </a:lstStyle>
          <a:p>
            <a:pPr>
              <a:defRPr/>
            </a:pPr>
            <a:fld id="{A33D0D0F-FAE5-4E39-B80D-E016E0580A9F}" type="datetimeFigureOut">
              <a:rPr lang="sk-SK"/>
              <a:pPr>
                <a:defRPr/>
              </a:pPr>
              <a:t>21.10.2017</a:t>
            </a:fld>
            <a:endParaRPr lang="sk-SK"/>
          </a:p>
        </p:txBody>
      </p:sp>
      <p:sp>
        <p:nvSpPr>
          <p:cNvPr id="6" name="Zástupný symbol pro zápatí 4"/>
          <p:cNvSpPr>
            <a:spLocks noGrp="1"/>
          </p:cNvSpPr>
          <p:nvPr>
            <p:ph type="ftr" sz="quarter" idx="11"/>
          </p:nvPr>
        </p:nvSpPr>
        <p:spPr/>
        <p:txBody>
          <a:bodyPr/>
          <a:lstStyle>
            <a:lvl1pPr>
              <a:defRPr/>
            </a:lvl1pPr>
          </a:lstStyle>
          <a:p>
            <a:pPr>
              <a:defRPr/>
            </a:pPr>
            <a:endParaRPr lang="sk-SK"/>
          </a:p>
        </p:txBody>
      </p:sp>
      <p:sp>
        <p:nvSpPr>
          <p:cNvPr id="7" name="Zástupný symbol pro číslo snímku 5"/>
          <p:cNvSpPr>
            <a:spLocks noGrp="1"/>
          </p:cNvSpPr>
          <p:nvPr>
            <p:ph type="sldNum" sz="quarter" idx="12"/>
          </p:nvPr>
        </p:nvSpPr>
        <p:spPr/>
        <p:txBody>
          <a:bodyPr/>
          <a:lstStyle>
            <a:lvl1pPr>
              <a:defRPr/>
            </a:lvl1pPr>
          </a:lstStyle>
          <a:p>
            <a:pPr>
              <a:defRPr/>
            </a:pPr>
            <a:fld id="{606E3AB3-609B-4F40-A53A-EA9634D189E3}" type="slidenum">
              <a:rPr lang="sk-SK"/>
              <a:pPr>
                <a:defRPr/>
              </a:pPr>
              <a:t>‹#›</a:t>
            </a:fld>
            <a:endParaRPr lang="sk-SK"/>
          </a:p>
        </p:txBody>
      </p:sp>
    </p:spTree>
    <p:extLst>
      <p:ext uri="{BB962C8B-B14F-4D97-AF65-F5344CB8AC3E}">
        <p14:creationId xmlns:p14="http://schemas.microsoft.com/office/powerpoint/2010/main" val="61270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pro datum 3"/>
          <p:cNvSpPr>
            <a:spLocks noGrp="1"/>
          </p:cNvSpPr>
          <p:nvPr>
            <p:ph type="dt" sz="half" idx="10"/>
          </p:nvPr>
        </p:nvSpPr>
        <p:spPr/>
        <p:txBody>
          <a:bodyPr/>
          <a:lstStyle>
            <a:lvl1pPr>
              <a:defRPr/>
            </a:lvl1pPr>
          </a:lstStyle>
          <a:p>
            <a:pPr>
              <a:defRPr/>
            </a:pPr>
            <a:fld id="{BC9BB9ED-E93F-4E46-BCA1-831ADBA876A9}" type="datetimeFigureOut">
              <a:rPr lang="sk-SK"/>
              <a:pPr>
                <a:defRPr/>
              </a:pPr>
              <a:t>21.10.2017</a:t>
            </a:fld>
            <a:endParaRPr lang="sk-SK"/>
          </a:p>
        </p:txBody>
      </p:sp>
      <p:sp>
        <p:nvSpPr>
          <p:cNvPr id="8" name="Zástupný symbol pro zápatí 4"/>
          <p:cNvSpPr>
            <a:spLocks noGrp="1"/>
          </p:cNvSpPr>
          <p:nvPr>
            <p:ph type="ftr" sz="quarter" idx="11"/>
          </p:nvPr>
        </p:nvSpPr>
        <p:spPr/>
        <p:txBody>
          <a:bodyPr/>
          <a:lstStyle>
            <a:lvl1pPr>
              <a:defRPr/>
            </a:lvl1pPr>
          </a:lstStyle>
          <a:p>
            <a:pPr>
              <a:defRPr/>
            </a:pPr>
            <a:endParaRPr lang="sk-SK"/>
          </a:p>
        </p:txBody>
      </p:sp>
      <p:sp>
        <p:nvSpPr>
          <p:cNvPr id="9" name="Zástupný symbol pro číslo snímku 5"/>
          <p:cNvSpPr>
            <a:spLocks noGrp="1"/>
          </p:cNvSpPr>
          <p:nvPr>
            <p:ph type="sldNum" sz="quarter" idx="12"/>
          </p:nvPr>
        </p:nvSpPr>
        <p:spPr/>
        <p:txBody>
          <a:bodyPr/>
          <a:lstStyle>
            <a:lvl1pPr>
              <a:defRPr/>
            </a:lvl1pPr>
          </a:lstStyle>
          <a:p>
            <a:pPr>
              <a:defRPr/>
            </a:pPr>
            <a:fld id="{8359CB80-65E9-40AD-8B9F-9D96C8645547}" type="slidenum">
              <a:rPr lang="sk-SK"/>
              <a:pPr>
                <a:defRPr/>
              </a:pPr>
              <a:t>‹#›</a:t>
            </a:fld>
            <a:endParaRPr lang="sk-SK"/>
          </a:p>
        </p:txBody>
      </p:sp>
    </p:spTree>
    <p:extLst>
      <p:ext uri="{BB962C8B-B14F-4D97-AF65-F5344CB8AC3E}">
        <p14:creationId xmlns:p14="http://schemas.microsoft.com/office/powerpoint/2010/main" val="343535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pro datum 3"/>
          <p:cNvSpPr>
            <a:spLocks noGrp="1"/>
          </p:cNvSpPr>
          <p:nvPr>
            <p:ph type="dt" sz="half" idx="10"/>
          </p:nvPr>
        </p:nvSpPr>
        <p:spPr/>
        <p:txBody>
          <a:bodyPr/>
          <a:lstStyle>
            <a:lvl1pPr>
              <a:defRPr/>
            </a:lvl1pPr>
          </a:lstStyle>
          <a:p>
            <a:pPr>
              <a:defRPr/>
            </a:pPr>
            <a:fld id="{BE80F1FC-7B34-4F32-A3F2-3C23914E4C9C}" type="datetimeFigureOut">
              <a:rPr lang="sk-SK"/>
              <a:pPr>
                <a:defRPr/>
              </a:pPr>
              <a:t>21.10.2017</a:t>
            </a:fld>
            <a:endParaRPr lang="sk-SK"/>
          </a:p>
        </p:txBody>
      </p:sp>
      <p:sp>
        <p:nvSpPr>
          <p:cNvPr id="4" name="Zástupný symbol pro zápatí 4"/>
          <p:cNvSpPr>
            <a:spLocks noGrp="1"/>
          </p:cNvSpPr>
          <p:nvPr>
            <p:ph type="ftr" sz="quarter" idx="11"/>
          </p:nvPr>
        </p:nvSpPr>
        <p:spPr/>
        <p:txBody>
          <a:bodyPr/>
          <a:lstStyle>
            <a:lvl1pPr>
              <a:defRPr/>
            </a:lvl1pPr>
          </a:lstStyle>
          <a:p>
            <a:pPr>
              <a:defRPr/>
            </a:pPr>
            <a:endParaRPr lang="sk-SK"/>
          </a:p>
        </p:txBody>
      </p:sp>
      <p:sp>
        <p:nvSpPr>
          <p:cNvPr id="5" name="Zástupný symbol pro číslo snímku 5"/>
          <p:cNvSpPr>
            <a:spLocks noGrp="1"/>
          </p:cNvSpPr>
          <p:nvPr>
            <p:ph type="sldNum" sz="quarter" idx="12"/>
          </p:nvPr>
        </p:nvSpPr>
        <p:spPr/>
        <p:txBody>
          <a:bodyPr/>
          <a:lstStyle>
            <a:lvl1pPr>
              <a:defRPr/>
            </a:lvl1pPr>
          </a:lstStyle>
          <a:p>
            <a:pPr>
              <a:defRPr/>
            </a:pPr>
            <a:fld id="{145FC17A-F80F-4746-B631-A27A74C5E145}" type="slidenum">
              <a:rPr lang="sk-SK"/>
              <a:pPr>
                <a:defRPr/>
              </a:pPr>
              <a:t>‹#›</a:t>
            </a:fld>
            <a:endParaRPr lang="sk-SK"/>
          </a:p>
        </p:txBody>
      </p:sp>
    </p:spTree>
    <p:extLst>
      <p:ext uri="{BB962C8B-B14F-4D97-AF65-F5344CB8AC3E}">
        <p14:creationId xmlns:p14="http://schemas.microsoft.com/office/powerpoint/2010/main" val="56279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90A86BD5-4E15-4987-8C47-9EC296C71B47}" type="datetimeFigureOut">
              <a:rPr lang="sk-SK"/>
              <a:pPr>
                <a:defRPr/>
              </a:pPr>
              <a:t>21.10.2017</a:t>
            </a:fld>
            <a:endParaRPr lang="sk-SK"/>
          </a:p>
        </p:txBody>
      </p:sp>
      <p:sp>
        <p:nvSpPr>
          <p:cNvPr id="3" name="Zástupný symbol pro zápatí 4"/>
          <p:cNvSpPr>
            <a:spLocks noGrp="1"/>
          </p:cNvSpPr>
          <p:nvPr>
            <p:ph type="ftr" sz="quarter" idx="11"/>
          </p:nvPr>
        </p:nvSpPr>
        <p:spPr/>
        <p:txBody>
          <a:bodyPr/>
          <a:lstStyle>
            <a:lvl1pPr>
              <a:defRPr/>
            </a:lvl1pPr>
          </a:lstStyle>
          <a:p>
            <a:pPr>
              <a:defRPr/>
            </a:pPr>
            <a:endParaRPr lang="sk-SK"/>
          </a:p>
        </p:txBody>
      </p:sp>
      <p:sp>
        <p:nvSpPr>
          <p:cNvPr id="4" name="Zástupný symbol pro číslo snímku 5"/>
          <p:cNvSpPr>
            <a:spLocks noGrp="1"/>
          </p:cNvSpPr>
          <p:nvPr>
            <p:ph type="sldNum" sz="quarter" idx="12"/>
          </p:nvPr>
        </p:nvSpPr>
        <p:spPr/>
        <p:txBody>
          <a:bodyPr/>
          <a:lstStyle>
            <a:lvl1pPr>
              <a:defRPr/>
            </a:lvl1pPr>
          </a:lstStyle>
          <a:p>
            <a:pPr>
              <a:defRPr/>
            </a:pPr>
            <a:fld id="{9920ACCF-E5A7-42B5-B3E9-9CA2FE745500}" type="slidenum">
              <a:rPr lang="sk-SK"/>
              <a:pPr>
                <a:defRPr/>
              </a:pPr>
              <a:t>‹#›</a:t>
            </a:fld>
            <a:endParaRPr lang="sk-SK"/>
          </a:p>
        </p:txBody>
      </p:sp>
    </p:spTree>
    <p:extLst>
      <p:ext uri="{BB962C8B-B14F-4D97-AF65-F5344CB8AC3E}">
        <p14:creationId xmlns:p14="http://schemas.microsoft.com/office/powerpoint/2010/main" val="411866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symbol pro datum 3"/>
          <p:cNvSpPr>
            <a:spLocks noGrp="1"/>
          </p:cNvSpPr>
          <p:nvPr>
            <p:ph type="dt" sz="half" idx="10"/>
          </p:nvPr>
        </p:nvSpPr>
        <p:spPr/>
        <p:txBody>
          <a:bodyPr/>
          <a:lstStyle>
            <a:lvl1pPr>
              <a:defRPr/>
            </a:lvl1pPr>
          </a:lstStyle>
          <a:p>
            <a:pPr>
              <a:defRPr/>
            </a:pPr>
            <a:fld id="{D2758926-1B7E-4CA2-B03A-38E61B8DD27A}" type="datetimeFigureOut">
              <a:rPr lang="sk-SK"/>
              <a:pPr>
                <a:defRPr/>
              </a:pPr>
              <a:t>21.10.2017</a:t>
            </a:fld>
            <a:endParaRPr lang="sk-SK"/>
          </a:p>
        </p:txBody>
      </p:sp>
      <p:sp>
        <p:nvSpPr>
          <p:cNvPr id="6" name="Zástupný symbol pro zápatí 4"/>
          <p:cNvSpPr>
            <a:spLocks noGrp="1"/>
          </p:cNvSpPr>
          <p:nvPr>
            <p:ph type="ftr" sz="quarter" idx="11"/>
          </p:nvPr>
        </p:nvSpPr>
        <p:spPr/>
        <p:txBody>
          <a:bodyPr/>
          <a:lstStyle>
            <a:lvl1pPr>
              <a:defRPr/>
            </a:lvl1pPr>
          </a:lstStyle>
          <a:p>
            <a:pPr>
              <a:defRPr/>
            </a:pPr>
            <a:endParaRPr lang="sk-SK"/>
          </a:p>
        </p:txBody>
      </p:sp>
      <p:sp>
        <p:nvSpPr>
          <p:cNvPr id="7" name="Zástupný symbol pro číslo snímku 5"/>
          <p:cNvSpPr>
            <a:spLocks noGrp="1"/>
          </p:cNvSpPr>
          <p:nvPr>
            <p:ph type="sldNum" sz="quarter" idx="12"/>
          </p:nvPr>
        </p:nvSpPr>
        <p:spPr/>
        <p:txBody>
          <a:bodyPr/>
          <a:lstStyle>
            <a:lvl1pPr>
              <a:defRPr/>
            </a:lvl1pPr>
          </a:lstStyle>
          <a:p>
            <a:pPr>
              <a:defRPr/>
            </a:pPr>
            <a:fld id="{2999D846-BE62-43D2-AD9A-2A07ABD707E9}" type="slidenum">
              <a:rPr lang="sk-SK"/>
              <a:pPr>
                <a:defRPr/>
              </a:pPr>
              <a:t>‹#›</a:t>
            </a:fld>
            <a:endParaRPr lang="sk-SK"/>
          </a:p>
        </p:txBody>
      </p:sp>
    </p:spTree>
    <p:extLst>
      <p:ext uri="{BB962C8B-B14F-4D97-AF65-F5344CB8AC3E}">
        <p14:creationId xmlns:p14="http://schemas.microsoft.com/office/powerpoint/2010/main" val="323609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k-SK" noProof="0" smtClean="0"/>
              <a:t>Ak chcete pridať obrázok, kliknite na ikonu</a:t>
            </a:r>
            <a:endParaRPr lang="sk-SK" noProof="0" smtClean="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symbol pro datum 3"/>
          <p:cNvSpPr>
            <a:spLocks noGrp="1"/>
          </p:cNvSpPr>
          <p:nvPr>
            <p:ph type="dt" sz="half" idx="10"/>
          </p:nvPr>
        </p:nvSpPr>
        <p:spPr/>
        <p:txBody>
          <a:bodyPr/>
          <a:lstStyle>
            <a:lvl1pPr>
              <a:defRPr/>
            </a:lvl1pPr>
          </a:lstStyle>
          <a:p>
            <a:pPr>
              <a:defRPr/>
            </a:pPr>
            <a:fld id="{B0535598-6436-4333-9C4D-8C079E7847F1}" type="datetimeFigureOut">
              <a:rPr lang="sk-SK"/>
              <a:pPr>
                <a:defRPr/>
              </a:pPr>
              <a:t>21.10.2017</a:t>
            </a:fld>
            <a:endParaRPr lang="sk-SK"/>
          </a:p>
        </p:txBody>
      </p:sp>
      <p:sp>
        <p:nvSpPr>
          <p:cNvPr id="6" name="Zástupný symbol pro zápatí 4"/>
          <p:cNvSpPr>
            <a:spLocks noGrp="1"/>
          </p:cNvSpPr>
          <p:nvPr>
            <p:ph type="ftr" sz="quarter" idx="11"/>
          </p:nvPr>
        </p:nvSpPr>
        <p:spPr/>
        <p:txBody>
          <a:bodyPr/>
          <a:lstStyle>
            <a:lvl1pPr>
              <a:defRPr/>
            </a:lvl1pPr>
          </a:lstStyle>
          <a:p>
            <a:pPr>
              <a:defRPr/>
            </a:pPr>
            <a:endParaRPr lang="sk-SK"/>
          </a:p>
        </p:txBody>
      </p:sp>
      <p:sp>
        <p:nvSpPr>
          <p:cNvPr id="7" name="Zástupný symbol pro číslo snímku 5"/>
          <p:cNvSpPr>
            <a:spLocks noGrp="1"/>
          </p:cNvSpPr>
          <p:nvPr>
            <p:ph type="sldNum" sz="quarter" idx="12"/>
          </p:nvPr>
        </p:nvSpPr>
        <p:spPr/>
        <p:txBody>
          <a:bodyPr/>
          <a:lstStyle>
            <a:lvl1pPr>
              <a:defRPr/>
            </a:lvl1pPr>
          </a:lstStyle>
          <a:p>
            <a:pPr>
              <a:defRPr/>
            </a:pPr>
            <a:fld id="{2C5CCC8D-6C42-428B-A407-F98D393B5F6F}" type="slidenum">
              <a:rPr lang="sk-SK"/>
              <a:pPr>
                <a:defRPr/>
              </a:pPr>
              <a:t>‹#›</a:t>
            </a:fld>
            <a:endParaRPr lang="sk-SK"/>
          </a:p>
        </p:txBody>
      </p:sp>
    </p:spTree>
    <p:extLst>
      <p:ext uri="{BB962C8B-B14F-4D97-AF65-F5344CB8AC3E}">
        <p14:creationId xmlns:p14="http://schemas.microsoft.com/office/powerpoint/2010/main" val="218928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sk-SK" smtClean="0"/>
              <a:t>Kliknutím lze upravit styl.</a:t>
            </a:r>
            <a:endParaRPr lang="sk-SK" altLang="sk-SK" smtClean="0"/>
          </a:p>
        </p:txBody>
      </p:sp>
      <p:sp>
        <p:nvSpPr>
          <p:cNvPr id="1027" name="Zástupný symbol pro tex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sk-SK" smtClean="0"/>
              <a:t>Kliknutím lze upravit styly předlohy textu.</a:t>
            </a:r>
          </a:p>
          <a:p>
            <a:pPr lvl="1"/>
            <a:r>
              <a:rPr lang="cs-CZ" altLang="sk-SK" smtClean="0"/>
              <a:t>Druhá úroveň</a:t>
            </a:r>
          </a:p>
          <a:p>
            <a:pPr lvl="2"/>
            <a:r>
              <a:rPr lang="cs-CZ" altLang="sk-SK" smtClean="0"/>
              <a:t>Třetí úroveň</a:t>
            </a:r>
          </a:p>
          <a:p>
            <a:pPr lvl="3"/>
            <a:r>
              <a:rPr lang="cs-CZ" altLang="sk-SK" smtClean="0"/>
              <a:t>Čtvrtá úroveň</a:t>
            </a:r>
          </a:p>
          <a:p>
            <a:pPr lvl="4"/>
            <a:r>
              <a:rPr lang="cs-CZ" altLang="sk-SK" smtClean="0"/>
              <a:t>Pátá úroveň</a:t>
            </a:r>
            <a:endParaRPr lang="sk-SK" altLang="sk-SK" smtClean="0"/>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AF3796E-C27C-4640-99D8-9ADF98610783}" type="datetimeFigureOut">
              <a:rPr lang="sk-SK"/>
              <a:pPr>
                <a:defRPr/>
              </a:pPr>
              <a:t>21.10.2017</a:t>
            </a:fld>
            <a:endParaRPr lang="sk-SK"/>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k-SK"/>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8EE9B14-65BA-41AE-B8C9-D74C022E15CB}"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0"/>
            <a:ext cx="882967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ctrTitle"/>
          </p:nvPr>
        </p:nvSpPr>
        <p:spPr/>
        <p:txBody>
          <a:bodyPr rtlCol="0">
            <a:normAutofit/>
          </a:bodyPr>
          <a:lstStyle/>
          <a:p>
            <a:pPr eaLnBrk="1" fontAlgn="auto" hangingPunct="1">
              <a:spcAft>
                <a:spcPts val="0"/>
              </a:spcAft>
              <a:defRPr/>
            </a:pPr>
            <a:r>
              <a:rPr lang="sk-SK" b="1" dirty="0" smtClean="0">
                <a:solidFill>
                  <a:srgbClr val="FF0000"/>
                </a:solidFill>
                <a:effectLst>
                  <a:outerShdw blurRad="38100" dist="38100" dir="2700000" algn="tl">
                    <a:srgbClr val="000000">
                      <a:alpha val="43137"/>
                    </a:srgbClr>
                  </a:outerShdw>
                </a:effectLst>
              </a:rPr>
              <a:t>ČLENITOSŤ</a:t>
            </a:r>
            <a:br>
              <a:rPr lang="sk-SK" b="1" dirty="0" smtClean="0">
                <a:solidFill>
                  <a:srgbClr val="FF0000"/>
                </a:solidFill>
                <a:effectLst>
                  <a:outerShdw blurRad="38100" dist="38100" dir="2700000" algn="tl">
                    <a:srgbClr val="000000">
                      <a:alpha val="43137"/>
                    </a:srgbClr>
                  </a:outerShdw>
                </a:effectLst>
              </a:rPr>
            </a:br>
            <a:r>
              <a:rPr lang="sk-SK" b="1" dirty="0" smtClean="0">
                <a:solidFill>
                  <a:srgbClr val="FF0000"/>
                </a:solidFill>
                <a:effectLst>
                  <a:outerShdw blurRad="38100" dist="38100" dir="2700000" algn="tl">
                    <a:srgbClr val="000000">
                      <a:alpha val="43137"/>
                    </a:srgbClr>
                  </a:outerShdw>
                </a:effectLst>
              </a:rPr>
              <a:t>EURÓPY</a:t>
            </a:r>
          </a:p>
        </p:txBody>
      </p:sp>
      <p:sp>
        <p:nvSpPr>
          <p:cNvPr id="2052" name="Podnadpis 2"/>
          <p:cNvSpPr>
            <a:spLocks noGrp="1"/>
          </p:cNvSpPr>
          <p:nvPr>
            <p:ph type="subTitle" idx="1"/>
          </p:nvPr>
        </p:nvSpPr>
        <p:spPr/>
        <p:txBody>
          <a:bodyPr/>
          <a:lstStyle/>
          <a:p>
            <a:pPr eaLnBrk="1" hangingPunct="1"/>
            <a:r>
              <a:rPr lang="sk-SK" altLang="sk-SK" smtClean="0"/>
              <a:t>8. ročník ZŠ</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sk-SK" b="1" dirty="0" smtClean="0">
                <a:effectLst>
                  <a:outerShdw blurRad="38100" dist="38100" dir="2700000" algn="tl">
                    <a:srgbClr val="000000">
                      <a:alpha val="43137"/>
                    </a:srgbClr>
                  </a:outerShdw>
                </a:effectLst>
              </a:rPr>
              <a:t>PRÁCA S MAPOU</a:t>
            </a:r>
            <a:endParaRPr lang="sk-SK"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514350" indent="-514350">
              <a:buFont typeface="+mj-lt"/>
              <a:buAutoNum type="arabicPeriod" startAt="6"/>
              <a:defRPr/>
            </a:pPr>
            <a:r>
              <a:rPr lang="sk-SK" dirty="0" smtClean="0"/>
              <a:t>Ktoré z nasledujúcich ostrovov nepatria Taliansku?</a:t>
            </a:r>
          </a:p>
          <a:p>
            <a:pPr marL="0" indent="0">
              <a:buFont typeface="Arial" panose="020B0604020202020204" pitchFamily="34" charset="0"/>
              <a:buNone/>
              <a:defRPr/>
            </a:pPr>
            <a:r>
              <a:rPr lang="sk-SK" dirty="0"/>
              <a:t>	</a:t>
            </a:r>
            <a:r>
              <a:rPr lang="sk-SK" i="1" dirty="0" smtClean="0"/>
              <a:t>Sicília – Korzika – Kréta – Sardínia - Elba</a:t>
            </a:r>
          </a:p>
          <a:p>
            <a:pPr marL="514350" indent="-514350">
              <a:buFont typeface="+mj-lt"/>
              <a:buAutoNum type="arabicPeriod" startAt="7"/>
              <a:defRPr/>
            </a:pPr>
            <a:r>
              <a:rPr lang="sk-SK" dirty="0" smtClean="0"/>
              <a:t>Leží ostrov Island za severnou polárnou kružnicou?	</a:t>
            </a:r>
            <a:r>
              <a:rPr lang="sk-SK" i="1" dirty="0" smtClean="0"/>
              <a:t>ÁNO – NIE</a:t>
            </a:r>
          </a:p>
          <a:p>
            <a:pPr marL="514350" indent="-514350">
              <a:buFont typeface="+mj-lt"/>
              <a:buAutoNum type="arabicPeriod" startAt="7"/>
              <a:defRPr/>
            </a:pPr>
            <a:r>
              <a:rPr lang="sk-SK" dirty="0" smtClean="0"/>
              <a:t>Ktorému štátu patrí polostrov Krym?</a:t>
            </a:r>
          </a:p>
          <a:p>
            <a:pPr marL="514350" indent="-514350">
              <a:buFont typeface="+mj-lt"/>
              <a:buAutoNum type="arabicPeriod" startAt="7"/>
              <a:defRPr/>
            </a:pPr>
            <a:r>
              <a:rPr lang="sk-SK" dirty="0" smtClean="0"/>
              <a:t>Najväčší ostrov Európy obmývajú Severné a Írske more. Ako sa volá?</a:t>
            </a:r>
          </a:p>
          <a:p>
            <a:pPr marL="0" indent="0">
              <a:buFont typeface="Arial" panose="020B0604020202020204" pitchFamily="34" charset="0"/>
              <a:buNone/>
              <a:defRPr/>
            </a:pPr>
            <a:endParaRPr lang="sk-SK" dirty="0" smtClean="0"/>
          </a:p>
          <a:p>
            <a:pPr marL="514350" indent="-514350">
              <a:buFont typeface="+mj-lt"/>
              <a:buAutoNum type="arabicPeriod" startAt="10"/>
              <a:defRPr/>
            </a:pPr>
            <a:r>
              <a:rPr lang="sk-SK" dirty="0" smtClean="0"/>
              <a:t>Ktoré mesto je rozdelené prielivom na európsku a ázijskú časť?</a:t>
            </a:r>
          </a:p>
          <a:p>
            <a:pPr marL="514350" indent="-514350">
              <a:buFont typeface="+mj-lt"/>
              <a:buAutoNum type="arabicPeriod" startAt="10"/>
              <a:defRPr/>
            </a:pPr>
            <a:endParaRPr lang="sk-SK" dirty="0"/>
          </a:p>
        </p:txBody>
      </p:sp>
      <p:pic>
        <p:nvPicPr>
          <p:cNvPr id="11268" name="Obrázek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1600" y="365125"/>
            <a:ext cx="95408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ál 7"/>
          <p:cNvSpPr/>
          <p:nvPr/>
        </p:nvSpPr>
        <p:spPr>
          <a:xfrm>
            <a:off x="2846388" y="2370138"/>
            <a:ext cx="1312862" cy="411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12" name="Ovál 11"/>
          <p:cNvSpPr/>
          <p:nvPr/>
        </p:nvSpPr>
        <p:spPr>
          <a:xfrm>
            <a:off x="4159250" y="2370138"/>
            <a:ext cx="1314450" cy="411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13" name="Ovál 12"/>
          <p:cNvSpPr/>
          <p:nvPr/>
        </p:nvSpPr>
        <p:spPr>
          <a:xfrm>
            <a:off x="9901238" y="2833688"/>
            <a:ext cx="1314450" cy="411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14" name="TextovéPole 13"/>
          <p:cNvSpPr txBox="1"/>
          <p:nvPr/>
        </p:nvSpPr>
        <p:spPr>
          <a:xfrm>
            <a:off x="7546975" y="3378200"/>
            <a:ext cx="1258888" cy="461963"/>
          </a:xfrm>
          <a:prstGeom prst="rect">
            <a:avLst/>
          </a:prstGeom>
          <a:noFill/>
        </p:spPr>
        <p:txBody>
          <a:bodyPr wrap="none">
            <a:spAutoFit/>
          </a:bodyPr>
          <a:lstStyle/>
          <a:p>
            <a:pPr>
              <a:defRPr/>
            </a:pPr>
            <a:r>
              <a:rPr lang="sk-SK" sz="2400" b="1" dirty="0">
                <a:solidFill>
                  <a:srgbClr val="FF0000"/>
                </a:solidFill>
                <a:effectLst>
                  <a:outerShdw blurRad="38100" dist="38100" dir="2700000" algn="tl">
                    <a:srgbClr val="000000">
                      <a:alpha val="43137"/>
                    </a:srgbClr>
                  </a:outerShdw>
                </a:effectLst>
              </a:rPr>
              <a:t>Ukrajina</a:t>
            </a:r>
          </a:p>
        </p:txBody>
      </p:sp>
      <p:sp>
        <p:nvSpPr>
          <p:cNvPr id="15" name="TextovéPole 14"/>
          <p:cNvSpPr txBox="1"/>
          <p:nvPr/>
        </p:nvSpPr>
        <p:spPr>
          <a:xfrm>
            <a:off x="7546975" y="4316413"/>
            <a:ext cx="1973263" cy="460375"/>
          </a:xfrm>
          <a:prstGeom prst="rect">
            <a:avLst/>
          </a:prstGeom>
          <a:noFill/>
        </p:spPr>
        <p:txBody>
          <a:bodyPr wrap="none">
            <a:spAutoFit/>
          </a:bodyPr>
          <a:lstStyle/>
          <a:p>
            <a:pPr>
              <a:defRPr/>
            </a:pPr>
            <a:r>
              <a:rPr lang="sk-SK" sz="2400" b="1" dirty="0">
                <a:solidFill>
                  <a:srgbClr val="FF0000"/>
                </a:solidFill>
                <a:effectLst>
                  <a:outerShdw blurRad="38100" dist="38100" dir="2700000" algn="tl">
                    <a:srgbClr val="000000">
                      <a:alpha val="43137"/>
                    </a:srgbClr>
                  </a:outerShdw>
                </a:effectLst>
              </a:rPr>
              <a:t>Veľká Británia</a:t>
            </a:r>
          </a:p>
        </p:txBody>
      </p:sp>
      <p:sp>
        <p:nvSpPr>
          <p:cNvPr id="16" name="TextovéPole 15"/>
          <p:cNvSpPr txBox="1"/>
          <p:nvPr/>
        </p:nvSpPr>
        <p:spPr>
          <a:xfrm>
            <a:off x="7546975" y="5391150"/>
            <a:ext cx="2470150" cy="461963"/>
          </a:xfrm>
          <a:prstGeom prst="rect">
            <a:avLst/>
          </a:prstGeom>
          <a:noFill/>
        </p:spPr>
        <p:txBody>
          <a:bodyPr wrap="none">
            <a:spAutoFit/>
          </a:bodyPr>
          <a:lstStyle/>
          <a:p>
            <a:pPr>
              <a:defRPr/>
            </a:pPr>
            <a:r>
              <a:rPr lang="sk-SK" sz="2400" b="1" dirty="0">
                <a:solidFill>
                  <a:srgbClr val="FF0000"/>
                </a:solidFill>
                <a:effectLst>
                  <a:outerShdw blurRad="38100" dist="38100" dir="2700000" algn="tl">
                    <a:srgbClr val="000000">
                      <a:alpha val="43137"/>
                    </a:srgbClr>
                  </a:outerShdw>
                </a:effectLst>
              </a:rPr>
              <a:t>Istanbul (Turecko)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defRPr/>
            </a:pPr>
            <a:r>
              <a:rPr lang="sk-SK" b="1" dirty="0" smtClean="0">
                <a:effectLst>
                  <a:outerShdw blurRad="38100" dist="38100" dir="2700000" algn="tl">
                    <a:srgbClr val="000000">
                      <a:alpha val="43137"/>
                    </a:srgbClr>
                  </a:outerShdw>
                </a:effectLst>
              </a:rPr>
              <a:t>Doplň tabuľku!</a:t>
            </a:r>
            <a:endParaRPr lang="sk-SK" b="1" dirty="0">
              <a:effectLst>
                <a:outerShdw blurRad="38100" dist="38100" dir="2700000" algn="tl">
                  <a:srgbClr val="000000">
                    <a:alpha val="43137"/>
                  </a:srgbClr>
                </a:outerShdw>
              </a:effectLst>
            </a:endParaRPr>
          </a:p>
        </p:txBody>
      </p:sp>
      <p:pic>
        <p:nvPicPr>
          <p:cNvPr id="12291" name="Zástupný symbol pro obsah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7651750" cy="6858000"/>
          </a:xfrm>
        </p:spPr>
      </p:pic>
      <p:graphicFrame>
        <p:nvGraphicFramePr>
          <p:cNvPr id="6" name="Zástupný symbol pro obsah 5"/>
          <p:cNvGraphicFramePr>
            <a:graphicFrameLocks noGrp="1"/>
          </p:cNvGraphicFramePr>
          <p:nvPr>
            <p:ph sz="half" idx="2"/>
          </p:nvPr>
        </p:nvGraphicFramePr>
        <p:xfrm>
          <a:off x="6777038" y="1825625"/>
          <a:ext cx="5181600" cy="4572000"/>
        </p:xfrm>
        <a:graphic>
          <a:graphicData uri="http://schemas.openxmlformats.org/drawingml/2006/table">
            <a:tbl>
              <a:tblPr firstRow="1" bandRow="1">
                <a:tableStyleId>{D7AC3CCA-C797-4891-BE02-D94E43425B78}</a:tableStyleId>
              </a:tblPr>
              <a:tblGrid>
                <a:gridCol w="550571">
                  <a:extLst>
                    <a:ext uri="{9D8B030D-6E8A-4147-A177-3AD203B41FA5}">
                      <a16:colId xmlns:a16="http://schemas.microsoft.com/office/drawing/2014/main" val="20000"/>
                    </a:ext>
                  </a:extLst>
                </a:gridCol>
                <a:gridCol w="2903829">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tblGrid>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1</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endParaRPr lang="sk-SK" dirty="0"/>
                    </a:p>
                  </a:txBody>
                  <a:tcPr/>
                </a:tc>
                <a:tc>
                  <a:txBody>
                    <a:bodyPr/>
                    <a:lstStyle/>
                    <a:p>
                      <a:r>
                        <a:rPr lang="sk-SK" sz="2000" b="1" smtClean="0"/>
                        <a:t>polostrov</a:t>
                      </a:r>
                      <a:endParaRPr lang="sk-SK" sz="2000" b="1" dirty="0"/>
                    </a:p>
                  </a:txBody>
                  <a:tcPr/>
                </a:tc>
                <a:extLst>
                  <a:ext uri="{0D108BD9-81ED-4DB2-BD59-A6C34878D82A}">
                    <a16:rowId xmlns:a16="http://schemas.microsoft.com/office/drawing/2014/main" val="10000"/>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2</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endParaRPr lang="sk-SK"/>
                    </a:p>
                  </a:txBody>
                  <a:tcPr/>
                </a:tc>
                <a:tc>
                  <a:txBody>
                    <a:bodyPr/>
                    <a:lstStyle/>
                    <a:p>
                      <a:r>
                        <a:rPr lang="sk-SK" sz="2000" b="1" dirty="0" smtClean="0"/>
                        <a:t>more</a:t>
                      </a:r>
                      <a:endParaRPr lang="sk-SK" sz="2000" b="1" dirty="0"/>
                    </a:p>
                  </a:txBody>
                  <a:tcPr/>
                </a:tc>
                <a:extLst>
                  <a:ext uri="{0D108BD9-81ED-4DB2-BD59-A6C34878D82A}">
                    <a16:rowId xmlns:a16="http://schemas.microsoft.com/office/drawing/2014/main" val="10001"/>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3</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endParaRPr lang="sk-SK"/>
                    </a:p>
                  </a:txBody>
                  <a:tcPr/>
                </a:tc>
                <a:tc>
                  <a:txBody>
                    <a:bodyPr/>
                    <a:lstStyle/>
                    <a:p>
                      <a:r>
                        <a:rPr lang="sk-SK" sz="2000" b="1" dirty="0" smtClean="0"/>
                        <a:t>prieliv</a:t>
                      </a:r>
                      <a:endParaRPr lang="sk-SK" sz="2000" b="1" dirty="0"/>
                    </a:p>
                  </a:txBody>
                  <a:tcPr/>
                </a:tc>
                <a:extLst>
                  <a:ext uri="{0D108BD9-81ED-4DB2-BD59-A6C34878D82A}">
                    <a16:rowId xmlns:a16="http://schemas.microsoft.com/office/drawing/2014/main" val="10002"/>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4</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endParaRPr lang="sk-SK"/>
                    </a:p>
                  </a:txBody>
                  <a:tcPr/>
                </a:tc>
                <a:tc>
                  <a:txBody>
                    <a:bodyPr/>
                    <a:lstStyle/>
                    <a:p>
                      <a:r>
                        <a:rPr lang="sk-SK" sz="2000" b="1" smtClean="0"/>
                        <a:t>polostrov</a:t>
                      </a:r>
                      <a:endParaRPr lang="sk-SK" sz="2000" b="1" dirty="0"/>
                    </a:p>
                  </a:txBody>
                  <a:tcPr/>
                </a:tc>
                <a:extLst>
                  <a:ext uri="{0D108BD9-81ED-4DB2-BD59-A6C34878D82A}">
                    <a16:rowId xmlns:a16="http://schemas.microsoft.com/office/drawing/2014/main" val="10003"/>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5</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endParaRPr lang="sk-SK"/>
                    </a:p>
                  </a:txBody>
                  <a:tcPr/>
                </a:tc>
                <a:tc>
                  <a:txBody>
                    <a:bodyPr/>
                    <a:lstStyle/>
                    <a:p>
                      <a:r>
                        <a:rPr lang="sk-SK" sz="2000" b="1" smtClean="0"/>
                        <a:t>prieliv</a:t>
                      </a:r>
                      <a:endParaRPr lang="sk-SK" sz="2000" b="1" dirty="0"/>
                    </a:p>
                  </a:txBody>
                  <a:tcPr/>
                </a:tc>
                <a:extLst>
                  <a:ext uri="{0D108BD9-81ED-4DB2-BD59-A6C34878D82A}">
                    <a16:rowId xmlns:a16="http://schemas.microsoft.com/office/drawing/2014/main" val="10004"/>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6</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endParaRPr lang="sk-SK"/>
                    </a:p>
                  </a:txBody>
                  <a:tcPr/>
                </a:tc>
                <a:tc>
                  <a:txBody>
                    <a:bodyPr/>
                    <a:lstStyle/>
                    <a:p>
                      <a:r>
                        <a:rPr lang="sk-SK" sz="2000" b="1" dirty="0" smtClean="0"/>
                        <a:t>ostrov</a:t>
                      </a:r>
                      <a:endParaRPr lang="sk-SK" sz="2000" b="1" dirty="0"/>
                    </a:p>
                  </a:txBody>
                  <a:tcPr/>
                </a:tc>
                <a:extLst>
                  <a:ext uri="{0D108BD9-81ED-4DB2-BD59-A6C34878D82A}">
                    <a16:rowId xmlns:a16="http://schemas.microsoft.com/office/drawing/2014/main" val="10005"/>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7</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endParaRPr lang="sk-SK"/>
                    </a:p>
                  </a:txBody>
                  <a:tcPr/>
                </a:tc>
                <a:tc>
                  <a:txBody>
                    <a:bodyPr/>
                    <a:lstStyle/>
                    <a:p>
                      <a:r>
                        <a:rPr lang="sk-SK" sz="2000" b="1" dirty="0" smtClean="0"/>
                        <a:t>more</a:t>
                      </a:r>
                      <a:endParaRPr lang="sk-SK" sz="2000" b="1" dirty="0"/>
                    </a:p>
                  </a:txBody>
                  <a:tcPr/>
                </a:tc>
                <a:extLst>
                  <a:ext uri="{0D108BD9-81ED-4DB2-BD59-A6C34878D82A}">
                    <a16:rowId xmlns:a16="http://schemas.microsoft.com/office/drawing/2014/main" val="10006"/>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8</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endParaRPr lang="sk-SK"/>
                    </a:p>
                  </a:txBody>
                  <a:tcPr/>
                </a:tc>
                <a:tc>
                  <a:txBody>
                    <a:bodyPr/>
                    <a:lstStyle/>
                    <a:p>
                      <a:r>
                        <a:rPr lang="sk-SK" sz="2000" b="1" dirty="0" smtClean="0"/>
                        <a:t>polostrov</a:t>
                      </a:r>
                      <a:endParaRPr lang="sk-SK" sz="2000" b="1" dirty="0"/>
                    </a:p>
                  </a:txBody>
                  <a:tcPr/>
                </a:tc>
                <a:extLst>
                  <a:ext uri="{0D108BD9-81ED-4DB2-BD59-A6C34878D82A}">
                    <a16:rowId xmlns:a16="http://schemas.microsoft.com/office/drawing/2014/main" val="10007"/>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9</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endParaRPr lang="sk-SK"/>
                    </a:p>
                  </a:txBody>
                  <a:tcPr/>
                </a:tc>
                <a:tc>
                  <a:txBody>
                    <a:bodyPr/>
                    <a:lstStyle/>
                    <a:p>
                      <a:r>
                        <a:rPr lang="sk-SK" sz="2000" b="1" dirty="0" smtClean="0"/>
                        <a:t>prieplav</a:t>
                      </a:r>
                      <a:endParaRPr lang="sk-SK" sz="2000" b="1" dirty="0"/>
                    </a:p>
                  </a:txBody>
                  <a:tcPr/>
                </a:tc>
                <a:extLst>
                  <a:ext uri="{0D108BD9-81ED-4DB2-BD59-A6C34878D82A}">
                    <a16:rowId xmlns:a16="http://schemas.microsoft.com/office/drawing/2014/main" val="10008"/>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10</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endParaRPr lang="sk-SK"/>
                    </a:p>
                  </a:txBody>
                  <a:tcPr/>
                </a:tc>
                <a:tc>
                  <a:txBody>
                    <a:bodyPr/>
                    <a:lstStyle/>
                    <a:p>
                      <a:r>
                        <a:rPr lang="sk-SK" sz="2000" b="1" dirty="0" smtClean="0"/>
                        <a:t>záliv</a:t>
                      </a:r>
                      <a:endParaRPr lang="sk-SK" sz="2000" b="1" dirty="0"/>
                    </a:p>
                  </a:txBody>
                  <a:tcPr/>
                </a:tc>
                <a:extLst>
                  <a:ext uri="{0D108BD9-81ED-4DB2-BD59-A6C34878D82A}">
                    <a16:rowId xmlns:a16="http://schemas.microsoft.com/office/drawing/2014/main" val="10009"/>
                  </a:ext>
                </a:extLst>
              </a:tr>
            </a:tbl>
          </a:graphicData>
        </a:graphic>
      </p:graphicFrame>
      <p:sp>
        <p:nvSpPr>
          <p:cNvPr id="7" name="TextovéPole 6"/>
          <p:cNvSpPr txBox="1"/>
          <p:nvPr/>
        </p:nvSpPr>
        <p:spPr>
          <a:xfrm>
            <a:off x="4622800" y="566738"/>
            <a:ext cx="374650" cy="460375"/>
          </a:xfrm>
          <a:prstGeom prst="rect">
            <a:avLst/>
          </a:prstGeom>
          <a:noFill/>
        </p:spPr>
        <p:txBody>
          <a:bodyPr>
            <a:spAutoFit/>
          </a:bodyPr>
          <a:lstStyle/>
          <a:p>
            <a:pPr>
              <a:defRPr/>
            </a:pPr>
            <a:r>
              <a:rPr lang="sk-SK" sz="2400" b="1" dirty="0">
                <a:solidFill>
                  <a:srgbClr val="FF0000"/>
                </a:solidFill>
                <a:effectLst>
                  <a:outerShdw blurRad="38100" dist="38100" dir="2700000" algn="tl">
                    <a:srgbClr val="000000">
                      <a:alpha val="43137"/>
                    </a:srgbClr>
                  </a:outerShdw>
                </a:effectLst>
              </a:rPr>
              <a:t>1</a:t>
            </a:r>
          </a:p>
        </p:txBody>
      </p:sp>
      <p:sp>
        <p:nvSpPr>
          <p:cNvPr id="8" name="TextovéPole 7"/>
          <p:cNvSpPr txBox="1"/>
          <p:nvPr/>
        </p:nvSpPr>
        <p:spPr>
          <a:xfrm>
            <a:off x="5497513" y="3913188"/>
            <a:ext cx="373062" cy="460375"/>
          </a:xfrm>
          <a:prstGeom prst="rect">
            <a:avLst/>
          </a:prstGeom>
          <a:noFill/>
        </p:spPr>
        <p:txBody>
          <a:bodyPr>
            <a:spAutoFit/>
          </a:bodyPr>
          <a:lstStyle/>
          <a:p>
            <a:pPr>
              <a:defRPr/>
            </a:pPr>
            <a:r>
              <a:rPr lang="sk-SK" sz="2400" b="1" dirty="0">
                <a:solidFill>
                  <a:srgbClr val="FF0000"/>
                </a:solidFill>
                <a:effectLst>
                  <a:outerShdw blurRad="38100" dist="38100" dir="2700000" algn="tl">
                    <a:srgbClr val="000000">
                      <a:alpha val="43137"/>
                    </a:srgbClr>
                  </a:outerShdw>
                </a:effectLst>
              </a:rPr>
              <a:t>2</a:t>
            </a:r>
          </a:p>
        </p:txBody>
      </p:sp>
      <p:sp>
        <p:nvSpPr>
          <p:cNvPr id="9" name="TextovéPole 8"/>
          <p:cNvSpPr txBox="1"/>
          <p:nvPr/>
        </p:nvSpPr>
        <p:spPr>
          <a:xfrm>
            <a:off x="1916113" y="3055938"/>
            <a:ext cx="374650" cy="461962"/>
          </a:xfrm>
          <a:prstGeom prst="rect">
            <a:avLst/>
          </a:prstGeom>
          <a:noFill/>
        </p:spPr>
        <p:txBody>
          <a:bodyPr>
            <a:spAutoFit/>
          </a:bodyPr>
          <a:lstStyle/>
          <a:p>
            <a:pPr>
              <a:defRPr/>
            </a:pPr>
            <a:r>
              <a:rPr lang="sk-SK" sz="2400" b="1" dirty="0">
                <a:solidFill>
                  <a:srgbClr val="FF0000"/>
                </a:solidFill>
                <a:effectLst>
                  <a:outerShdw blurRad="38100" dist="38100" dir="2700000" algn="tl">
                    <a:srgbClr val="000000">
                      <a:alpha val="43137"/>
                    </a:srgbClr>
                  </a:outerShdw>
                </a:effectLst>
              </a:rPr>
              <a:t>3</a:t>
            </a:r>
          </a:p>
        </p:txBody>
      </p:sp>
      <p:sp>
        <p:nvSpPr>
          <p:cNvPr id="10" name="TextovéPole 9"/>
          <p:cNvSpPr txBox="1"/>
          <p:nvPr/>
        </p:nvSpPr>
        <p:spPr>
          <a:xfrm>
            <a:off x="2857500" y="4646613"/>
            <a:ext cx="373063" cy="461962"/>
          </a:xfrm>
          <a:prstGeom prst="rect">
            <a:avLst/>
          </a:prstGeom>
          <a:noFill/>
        </p:spPr>
        <p:txBody>
          <a:bodyPr>
            <a:spAutoFit/>
          </a:bodyPr>
          <a:lstStyle/>
          <a:p>
            <a:pPr>
              <a:defRPr/>
            </a:pPr>
            <a:r>
              <a:rPr lang="sk-SK" sz="2400" b="1" dirty="0">
                <a:solidFill>
                  <a:srgbClr val="FF0000"/>
                </a:solidFill>
                <a:effectLst>
                  <a:outerShdw blurRad="38100" dist="38100" dir="2700000" algn="tl">
                    <a:srgbClr val="000000">
                      <a:alpha val="43137"/>
                    </a:srgbClr>
                  </a:outerShdw>
                </a:effectLst>
              </a:rPr>
              <a:t>4</a:t>
            </a:r>
          </a:p>
        </p:txBody>
      </p:sp>
      <p:sp>
        <p:nvSpPr>
          <p:cNvPr id="11" name="TextovéPole 10"/>
          <p:cNvSpPr txBox="1"/>
          <p:nvPr/>
        </p:nvSpPr>
        <p:spPr>
          <a:xfrm>
            <a:off x="465138" y="5197475"/>
            <a:ext cx="373062" cy="461963"/>
          </a:xfrm>
          <a:prstGeom prst="rect">
            <a:avLst/>
          </a:prstGeom>
          <a:noFill/>
        </p:spPr>
        <p:txBody>
          <a:bodyPr>
            <a:spAutoFit/>
          </a:bodyPr>
          <a:lstStyle/>
          <a:p>
            <a:pPr>
              <a:defRPr/>
            </a:pPr>
            <a:r>
              <a:rPr lang="sk-SK" sz="2400" b="1" dirty="0">
                <a:solidFill>
                  <a:srgbClr val="FF0000"/>
                </a:solidFill>
                <a:effectLst>
                  <a:outerShdw blurRad="38100" dist="38100" dir="2700000" algn="tl">
                    <a:srgbClr val="000000">
                      <a:alpha val="43137"/>
                    </a:srgbClr>
                  </a:outerShdw>
                </a:effectLst>
              </a:rPr>
              <a:t>5</a:t>
            </a:r>
          </a:p>
        </p:txBody>
      </p:sp>
      <p:sp>
        <p:nvSpPr>
          <p:cNvPr id="12" name="TextovéPole 11"/>
          <p:cNvSpPr txBox="1"/>
          <p:nvPr/>
        </p:nvSpPr>
        <p:spPr>
          <a:xfrm>
            <a:off x="4411663" y="5818188"/>
            <a:ext cx="373062" cy="461962"/>
          </a:xfrm>
          <a:prstGeom prst="rect">
            <a:avLst/>
          </a:prstGeom>
          <a:noFill/>
        </p:spPr>
        <p:txBody>
          <a:bodyPr>
            <a:spAutoFit/>
          </a:bodyPr>
          <a:lstStyle/>
          <a:p>
            <a:pPr>
              <a:defRPr/>
            </a:pPr>
            <a:r>
              <a:rPr lang="sk-SK" sz="2400" b="1" dirty="0">
                <a:solidFill>
                  <a:srgbClr val="FF0000"/>
                </a:solidFill>
                <a:effectLst>
                  <a:outerShdw blurRad="38100" dist="38100" dir="2700000" algn="tl">
                    <a:srgbClr val="000000">
                      <a:alpha val="43137"/>
                    </a:srgbClr>
                  </a:outerShdw>
                </a:effectLst>
              </a:rPr>
              <a:t>6</a:t>
            </a:r>
          </a:p>
        </p:txBody>
      </p:sp>
      <p:sp>
        <p:nvSpPr>
          <p:cNvPr id="13" name="TextovéPole 12"/>
          <p:cNvSpPr txBox="1"/>
          <p:nvPr/>
        </p:nvSpPr>
        <p:spPr>
          <a:xfrm>
            <a:off x="2619375" y="1027113"/>
            <a:ext cx="373063" cy="461962"/>
          </a:xfrm>
          <a:prstGeom prst="rect">
            <a:avLst/>
          </a:prstGeom>
          <a:noFill/>
        </p:spPr>
        <p:txBody>
          <a:bodyPr>
            <a:spAutoFit/>
          </a:bodyPr>
          <a:lstStyle/>
          <a:p>
            <a:pPr>
              <a:defRPr/>
            </a:pPr>
            <a:r>
              <a:rPr lang="sk-SK" sz="2400" b="1" dirty="0">
                <a:solidFill>
                  <a:srgbClr val="FF0000"/>
                </a:solidFill>
                <a:effectLst>
                  <a:outerShdw blurRad="38100" dist="38100" dir="2700000" algn="tl">
                    <a:srgbClr val="000000">
                      <a:alpha val="43137"/>
                    </a:srgbClr>
                  </a:outerShdw>
                </a:effectLst>
              </a:rPr>
              <a:t>7</a:t>
            </a:r>
          </a:p>
        </p:txBody>
      </p:sp>
      <p:sp>
        <p:nvSpPr>
          <p:cNvPr id="14" name="TextovéPole 13"/>
          <p:cNvSpPr txBox="1"/>
          <p:nvPr/>
        </p:nvSpPr>
        <p:spPr>
          <a:xfrm>
            <a:off x="2741613" y="2441575"/>
            <a:ext cx="373062" cy="461963"/>
          </a:xfrm>
          <a:prstGeom prst="rect">
            <a:avLst/>
          </a:prstGeom>
          <a:noFill/>
        </p:spPr>
        <p:txBody>
          <a:bodyPr>
            <a:spAutoFit/>
          </a:bodyPr>
          <a:lstStyle/>
          <a:p>
            <a:pPr>
              <a:defRPr/>
            </a:pPr>
            <a:r>
              <a:rPr lang="sk-SK" sz="2400" b="1" dirty="0">
                <a:solidFill>
                  <a:srgbClr val="FF0000"/>
                </a:solidFill>
                <a:effectLst>
                  <a:outerShdw blurRad="38100" dist="38100" dir="2700000" algn="tl">
                    <a:srgbClr val="000000">
                      <a:alpha val="43137"/>
                    </a:srgbClr>
                  </a:outerShdw>
                </a:effectLst>
              </a:rPr>
              <a:t>8</a:t>
            </a:r>
          </a:p>
        </p:txBody>
      </p:sp>
      <p:sp>
        <p:nvSpPr>
          <p:cNvPr id="15" name="TextovéPole 14"/>
          <p:cNvSpPr txBox="1"/>
          <p:nvPr/>
        </p:nvSpPr>
        <p:spPr>
          <a:xfrm>
            <a:off x="4037013" y="5356225"/>
            <a:ext cx="374650" cy="461963"/>
          </a:xfrm>
          <a:prstGeom prst="rect">
            <a:avLst/>
          </a:prstGeom>
          <a:noFill/>
        </p:spPr>
        <p:txBody>
          <a:bodyPr>
            <a:spAutoFit/>
          </a:bodyPr>
          <a:lstStyle/>
          <a:p>
            <a:pPr>
              <a:defRPr/>
            </a:pPr>
            <a:r>
              <a:rPr lang="sk-SK" sz="2400" b="1" dirty="0">
                <a:solidFill>
                  <a:srgbClr val="FF0000"/>
                </a:solidFill>
                <a:effectLst>
                  <a:outerShdw blurRad="38100" dist="38100" dir="2700000" algn="tl">
                    <a:srgbClr val="000000">
                      <a:alpha val="43137"/>
                    </a:srgbClr>
                  </a:outerShdw>
                </a:effectLst>
              </a:rPr>
              <a:t>9</a:t>
            </a:r>
          </a:p>
        </p:txBody>
      </p:sp>
      <p:sp>
        <p:nvSpPr>
          <p:cNvPr id="16" name="TextovéPole 15"/>
          <p:cNvSpPr txBox="1"/>
          <p:nvPr/>
        </p:nvSpPr>
        <p:spPr>
          <a:xfrm>
            <a:off x="3603625" y="1460500"/>
            <a:ext cx="496888" cy="460375"/>
          </a:xfrm>
          <a:prstGeom prst="rect">
            <a:avLst/>
          </a:prstGeom>
          <a:noFill/>
        </p:spPr>
        <p:txBody>
          <a:bodyPr>
            <a:spAutoFit/>
          </a:bodyPr>
          <a:lstStyle/>
          <a:p>
            <a:pPr>
              <a:defRPr/>
            </a:pPr>
            <a:r>
              <a:rPr lang="sk-SK" sz="2400" b="1" dirty="0">
                <a:solidFill>
                  <a:srgbClr val="FF0000"/>
                </a:solidFill>
                <a:effectLst>
                  <a:outerShdw blurRad="38100" dist="38100" dir="2700000" algn="tl">
                    <a:srgbClr val="000000">
                      <a:alpha val="43137"/>
                    </a:srgbClr>
                  </a:outerShdw>
                </a:effectLst>
              </a:rPr>
              <a:t>10</a:t>
            </a:r>
          </a:p>
        </p:txBody>
      </p:sp>
      <p:graphicFrame>
        <p:nvGraphicFramePr>
          <p:cNvPr id="17" name="Zástupný symbol pro obsah 5"/>
          <p:cNvGraphicFramePr>
            <a:graphicFrameLocks/>
          </p:cNvGraphicFramePr>
          <p:nvPr/>
        </p:nvGraphicFramePr>
        <p:xfrm>
          <a:off x="6718300" y="1825625"/>
          <a:ext cx="5343525" cy="4572000"/>
        </p:xfrm>
        <a:graphic>
          <a:graphicData uri="http://schemas.openxmlformats.org/drawingml/2006/table">
            <a:tbl>
              <a:tblPr firstRow="1" bandRow="1">
                <a:tableStyleId>{D7AC3CCA-C797-4891-BE02-D94E43425B78}</a:tableStyleId>
              </a:tblPr>
              <a:tblGrid>
                <a:gridCol w="567776">
                  <a:extLst>
                    <a:ext uri="{9D8B030D-6E8A-4147-A177-3AD203B41FA5}">
                      <a16:colId xmlns:a16="http://schemas.microsoft.com/office/drawing/2014/main" val="20000"/>
                    </a:ext>
                  </a:extLst>
                </a:gridCol>
                <a:gridCol w="2994574">
                  <a:extLst>
                    <a:ext uri="{9D8B030D-6E8A-4147-A177-3AD203B41FA5}">
                      <a16:colId xmlns:a16="http://schemas.microsoft.com/office/drawing/2014/main" val="20001"/>
                    </a:ext>
                  </a:extLst>
                </a:gridCol>
                <a:gridCol w="1781175">
                  <a:extLst>
                    <a:ext uri="{9D8B030D-6E8A-4147-A177-3AD203B41FA5}">
                      <a16:colId xmlns:a16="http://schemas.microsoft.com/office/drawing/2014/main" val="20002"/>
                    </a:ext>
                  </a:extLst>
                </a:gridCol>
              </a:tblGrid>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1</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r>
                        <a:rPr lang="sk-SK" sz="2400" b="1" dirty="0" smtClean="0">
                          <a:effectLst>
                            <a:outerShdw blurRad="38100" dist="38100" dir="2700000" algn="tl">
                              <a:srgbClr val="000000">
                                <a:alpha val="43137"/>
                              </a:srgbClr>
                            </a:outerShdw>
                          </a:effectLst>
                        </a:rPr>
                        <a:t>Kola</a:t>
                      </a:r>
                      <a:endParaRPr lang="sk-SK" sz="2400" b="1" dirty="0">
                        <a:effectLst>
                          <a:outerShdw blurRad="38100" dist="38100" dir="2700000" algn="tl">
                            <a:srgbClr val="000000">
                              <a:alpha val="43137"/>
                            </a:srgbClr>
                          </a:outerShdw>
                        </a:effectLst>
                      </a:endParaRPr>
                    </a:p>
                  </a:txBody>
                  <a:tcPr/>
                </a:tc>
                <a:tc>
                  <a:txBody>
                    <a:bodyPr/>
                    <a:lstStyle/>
                    <a:p>
                      <a:r>
                        <a:rPr lang="sk-SK" sz="2000" b="1" smtClean="0"/>
                        <a:t>polostrov</a:t>
                      </a:r>
                      <a:endParaRPr lang="sk-SK" sz="2000" b="1" dirty="0"/>
                    </a:p>
                  </a:txBody>
                  <a:tcPr/>
                </a:tc>
                <a:extLst>
                  <a:ext uri="{0D108BD9-81ED-4DB2-BD59-A6C34878D82A}">
                    <a16:rowId xmlns:a16="http://schemas.microsoft.com/office/drawing/2014/main" val="10000"/>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2</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r>
                        <a:rPr lang="sk-SK" sz="2400" b="1" dirty="0" smtClean="0">
                          <a:effectLst>
                            <a:outerShdw blurRad="38100" dist="38100" dir="2700000" algn="tl">
                              <a:srgbClr val="000000">
                                <a:alpha val="43137"/>
                              </a:srgbClr>
                            </a:outerShdw>
                          </a:effectLst>
                        </a:rPr>
                        <a:t>Azovské</a:t>
                      </a:r>
                      <a:endParaRPr lang="sk-SK" sz="2400" b="1" dirty="0">
                        <a:effectLst>
                          <a:outerShdw blurRad="38100" dist="38100" dir="2700000" algn="tl">
                            <a:srgbClr val="000000">
                              <a:alpha val="43137"/>
                            </a:srgbClr>
                          </a:outerShdw>
                        </a:effectLst>
                      </a:endParaRPr>
                    </a:p>
                  </a:txBody>
                  <a:tcPr/>
                </a:tc>
                <a:tc>
                  <a:txBody>
                    <a:bodyPr/>
                    <a:lstStyle/>
                    <a:p>
                      <a:r>
                        <a:rPr lang="sk-SK" sz="2000" b="1" dirty="0" smtClean="0"/>
                        <a:t>more</a:t>
                      </a:r>
                      <a:endParaRPr lang="sk-SK" sz="2000" b="1" dirty="0"/>
                    </a:p>
                  </a:txBody>
                  <a:tcPr/>
                </a:tc>
                <a:extLst>
                  <a:ext uri="{0D108BD9-81ED-4DB2-BD59-A6C34878D82A}">
                    <a16:rowId xmlns:a16="http://schemas.microsoft.com/office/drawing/2014/main" val="10001"/>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3</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r>
                        <a:rPr lang="sk-SK" sz="2400" b="1" dirty="0" smtClean="0">
                          <a:effectLst>
                            <a:outerShdw blurRad="38100" dist="38100" dir="2700000" algn="tl">
                              <a:srgbClr val="000000">
                                <a:alpha val="43137"/>
                              </a:srgbClr>
                            </a:outerShdw>
                          </a:effectLst>
                        </a:rPr>
                        <a:t>Lamanšský</a:t>
                      </a:r>
                      <a:endParaRPr lang="sk-SK" sz="2400" b="1" dirty="0">
                        <a:effectLst>
                          <a:outerShdw blurRad="38100" dist="38100" dir="2700000" algn="tl">
                            <a:srgbClr val="000000">
                              <a:alpha val="43137"/>
                            </a:srgbClr>
                          </a:outerShdw>
                        </a:effectLst>
                      </a:endParaRPr>
                    </a:p>
                  </a:txBody>
                  <a:tcPr/>
                </a:tc>
                <a:tc>
                  <a:txBody>
                    <a:bodyPr/>
                    <a:lstStyle/>
                    <a:p>
                      <a:r>
                        <a:rPr lang="sk-SK" sz="2000" b="1" dirty="0" smtClean="0"/>
                        <a:t>prieliv</a:t>
                      </a:r>
                      <a:endParaRPr lang="sk-SK" sz="2000" b="1" dirty="0"/>
                    </a:p>
                  </a:txBody>
                  <a:tcPr/>
                </a:tc>
                <a:extLst>
                  <a:ext uri="{0D108BD9-81ED-4DB2-BD59-A6C34878D82A}">
                    <a16:rowId xmlns:a16="http://schemas.microsoft.com/office/drawing/2014/main" val="10002"/>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4</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r>
                        <a:rPr lang="sk-SK" sz="2400" b="1" dirty="0" smtClean="0">
                          <a:effectLst>
                            <a:outerShdw blurRad="38100" dist="38100" dir="2700000" algn="tl">
                              <a:srgbClr val="000000">
                                <a:alpha val="43137"/>
                              </a:srgbClr>
                            </a:outerShdw>
                          </a:effectLst>
                        </a:rPr>
                        <a:t>Apeninský</a:t>
                      </a:r>
                      <a:endParaRPr lang="sk-SK" sz="2400" b="1" dirty="0">
                        <a:effectLst>
                          <a:outerShdw blurRad="38100" dist="38100" dir="2700000" algn="tl">
                            <a:srgbClr val="000000">
                              <a:alpha val="43137"/>
                            </a:srgbClr>
                          </a:outerShdw>
                        </a:effectLst>
                      </a:endParaRPr>
                    </a:p>
                  </a:txBody>
                  <a:tcPr/>
                </a:tc>
                <a:tc>
                  <a:txBody>
                    <a:bodyPr/>
                    <a:lstStyle/>
                    <a:p>
                      <a:r>
                        <a:rPr lang="sk-SK" sz="2000" b="1" smtClean="0"/>
                        <a:t>polostrov</a:t>
                      </a:r>
                      <a:endParaRPr lang="sk-SK" sz="2000" b="1" dirty="0"/>
                    </a:p>
                  </a:txBody>
                  <a:tcPr/>
                </a:tc>
                <a:extLst>
                  <a:ext uri="{0D108BD9-81ED-4DB2-BD59-A6C34878D82A}">
                    <a16:rowId xmlns:a16="http://schemas.microsoft.com/office/drawing/2014/main" val="10003"/>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5</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r>
                        <a:rPr lang="sk-SK" sz="2400" b="1" dirty="0" smtClean="0">
                          <a:effectLst>
                            <a:outerShdw blurRad="38100" dist="38100" dir="2700000" algn="tl">
                              <a:srgbClr val="000000">
                                <a:alpha val="43137"/>
                              </a:srgbClr>
                            </a:outerShdw>
                          </a:effectLst>
                        </a:rPr>
                        <a:t>Gibraltársky</a:t>
                      </a:r>
                      <a:endParaRPr lang="sk-SK" sz="2400" b="1" dirty="0">
                        <a:effectLst>
                          <a:outerShdw blurRad="38100" dist="38100" dir="2700000" algn="tl">
                            <a:srgbClr val="000000">
                              <a:alpha val="43137"/>
                            </a:srgbClr>
                          </a:outerShdw>
                        </a:effectLst>
                      </a:endParaRPr>
                    </a:p>
                  </a:txBody>
                  <a:tcPr/>
                </a:tc>
                <a:tc>
                  <a:txBody>
                    <a:bodyPr/>
                    <a:lstStyle/>
                    <a:p>
                      <a:r>
                        <a:rPr lang="sk-SK" sz="2000" b="1" smtClean="0"/>
                        <a:t>prieliv</a:t>
                      </a:r>
                      <a:endParaRPr lang="sk-SK" sz="2000" b="1" dirty="0"/>
                    </a:p>
                  </a:txBody>
                  <a:tcPr/>
                </a:tc>
                <a:extLst>
                  <a:ext uri="{0D108BD9-81ED-4DB2-BD59-A6C34878D82A}">
                    <a16:rowId xmlns:a16="http://schemas.microsoft.com/office/drawing/2014/main" val="10004"/>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6</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r>
                        <a:rPr lang="sk-SK" sz="2400" b="1" dirty="0" smtClean="0">
                          <a:effectLst>
                            <a:outerShdw blurRad="38100" dist="38100" dir="2700000" algn="tl">
                              <a:srgbClr val="000000">
                                <a:alpha val="43137"/>
                              </a:srgbClr>
                            </a:outerShdw>
                          </a:effectLst>
                        </a:rPr>
                        <a:t>Kréta</a:t>
                      </a:r>
                      <a:endParaRPr lang="sk-SK" sz="2400" b="1" dirty="0">
                        <a:effectLst>
                          <a:outerShdw blurRad="38100" dist="38100" dir="2700000" algn="tl">
                            <a:srgbClr val="000000">
                              <a:alpha val="43137"/>
                            </a:srgbClr>
                          </a:outerShdw>
                        </a:effectLst>
                      </a:endParaRPr>
                    </a:p>
                  </a:txBody>
                  <a:tcPr/>
                </a:tc>
                <a:tc>
                  <a:txBody>
                    <a:bodyPr/>
                    <a:lstStyle/>
                    <a:p>
                      <a:r>
                        <a:rPr lang="sk-SK" sz="2000" b="1" dirty="0" smtClean="0"/>
                        <a:t>ostrov</a:t>
                      </a:r>
                      <a:endParaRPr lang="sk-SK" sz="2000" b="1" dirty="0"/>
                    </a:p>
                  </a:txBody>
                  <a:tcPr/>
                </a:tc>
                <a:extLst>
                  <a:ext uri="{0D108BD9-81ED-4DB2-BD59-A6C34878D82A}">
                    <a16:rowId xmlns:a16="http://schemas.microsoft.com/office/drawing/2014/main" val="10005"/>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7</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r>
                        <a:rPr lang="sk-SK" sz="2400" b="1" dirty="0" smtClean="0">
                          <a:effectLst>
                            <a:outerShdw blurRad="38100" dist="38100" dir="2700000" algn="tl">
                              <a:srgbClr val="000000">
                                <a:alpha val="43137"/>
                              </a:srgbClr>
                            </a:outerShdw>
                          </a:effectLst>
                        </a:rPr>
                        <a:t>Nórske</a:t>
                      </a:r>
                      <a:endParaRPr lang="sk-SK" sz="2400" b="1" dirty="0">
                        <a:effectLst>
                          <a:outerShdw blurRad="38100" dist="38100" dir="2700000" algn="tl">
                            <a:srgbClr val="000000">
                              <a:alpha val="43137"/>
                            </a:srgbClr>
                          </a:outerShdw>
                        </a:effectLst>
                      </a:endParaRPr>
                    </a:p>
                  </a:txBody>
                  <a:tcPr/>
                </a:tc>
                <a:tc>
                  <a:txBody>
                    <a:bodyPr/>
                    <a:lstStyle/>
                    <a:p>
                      <a:r>
                        <a:rPr lang="sk-SK" sz="2000" b="1" dirty="0" smtClean="0"/>
                        <a:t>more</a:t>
                      </a:r>
                      <a:endParaRPr lang="sk-SK" sz="2000" b="1" dirty="0"/>
                    </a:p>
                  </a:txBody>
                  <a:tcPr/>
                </a:tc>
                <a:extLst>
                  <a:ext uri="{0D108BD9-81ED-4DB2-BD59-A6C34878D82A}">
                    <a16:rowId xmlns:a16="http://schemas.microsoft.com/office/drawing/2014/main" val="10006"/>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8</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r>
                        <a:rPr lang="sk-SK" sz="2400" b="1" dirty="0" smtClean="0">
                          <a:effectLst>
                            <a:outerShdw blurRad="38100" dist="38100" dir="2700000" algn="tl">
                              <a:srgbClr val="000000">
                                <a:alpha val="43137"/>
                              </a:srgbClr>
                            </a:outerShdw>
                          </a:effectLst>
                        </a:rPr>
                        <a:t>Jutský</a:t>
                      </a:r>
                      <a:endParaRPr lang="sk-SK" sz="2400" b="1" dirty="0">
                        <a:effectLst>
                          <a:outerShdw blurRad="38100" dist="38100" dir="2700000" algn="tl">
                            <a:srgbClr val="000000">
                              <a:alpha val="43137"/>
                            </a:srgbClr>
                          </a:outerShdw>
                        </a:effectLst>
                      </a:endParaRPr>
                    </a:p>
                  </a:txBody>
                  <a:tcPr/>
                </a:tc>
                <a:tc>
                  <a:txBody>
                    <a:bodyPr/>
                    <a:lstStyle/>
                    <a:p>
                      <a:r>
                        <a:rPr lang="sk-SK" sz="2000" b="1" dirty="0" smtClean="0"/>
                        <a:t>polostrov</a:t>
                      </a:r>
                      <a:endParaRPr lang="sk-SK" sz="2000" b="1" dirty="0"/>
                    </a:p>
                  </a:txBody>
                  <a:tcPr/>
                </a:tc>
                <a:extLst>
                  <a:ext uri="{0D108BD9-81ED-4DB2-BD59-A6C34878D82A}">
                    <a16:rowId xmlns:a16="http://schemas.microsoft.com/office/drawing/2014/main" val="10007"/>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9</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r>
                        <a:rPr lang="sk-SK" sz="2400" b="1" dirty="0" smtClean="0">
                          <a:effectLst>
                            <a:outerShdw blurRad="38100" dist="38100" dir="2700000" algn="tl">
                              <a:srgbClr val="000000">
                                <a:alpha val="43137"/>
                              </a:srgbClr>
                            </a:outerShdw>
                          </a:effectLst>
                        </a:rPr>
                        <a:t>Korintský</a:t>
                      </a:r>
                      <a:endParaRPr lang="sk-SK" sz="2400" b="1" dirty="0">
                        <a:effectLst>
                          <a:outerShdw blurRad="38100" dist="38100" dir="2700000" algn="tl">
                            <a:srgbClr val="000000">
                              <a:alpha val="43137"/>
                            </a:srgbClr>
                          </a:outerShdw>
                        </a:effectLst>
                      </a:endParaRPr>
                    </a:p>
                  </a:txBody>
                  <a:tcPr/>
                </a:tc>
                <a:tc>
                  <a:txBody>
                    <a:bodyPr/>
                    <a:lstStyle/>
                    <a:p>
                      <a:r>
                        <a:rPr lang="sk-SK" sz="2000" b="1" dirty="0" smtClean="0"/>
                        <a:t>prieplav</a:t>
                      </a:r>
                      <a:endParaRPr lang="sk-SK" sz="2000" b="1" dirty="0"/>
                    </a:p>
                  </a:txBody>
                  <a:tcPr/>
                </a:tc>
                <a:extLst>
                  <a:ext uri="{0D108BD9-81ED-4DB2-BD59-A6C34878D82A}">
                    <a16:rowId xmlns:a16="http://schemas.microsoft.com/office/drawing/2014/main" val="10008"/>
                  </a:ext>
                </a:extLst>
              </a:tr>
              <a:tr h="370840">
                <a:tc>
                  <a:txBody>
                    <a:bodyPr/>
                    <a:lstStyle/>
                    <a:p>
                      <a:pPr algn="ctr"/>
                      <a:r>
                        <a:rPr lang="sk-SK" sz="2400" b="1" dirty="0" smtClean="0">
                          <a:solidFill>
                            <a:srgbClr val="FF0000"/>
                          </a:solidFill>
                          <a:effectLst>
                            <a:outerShdw blurRad="38100" dist="38100" dir="2700000" algn="tl">
                              <a:srgbClr val="000000">
                                <a:alpha val="43137"/>
                              </a:srgbClr>
                            </a:outerShdw>
                          </a:effectLst>
                        </a:rPr>
                        <a:t>10</a:t>
                      </a:r>
                      <a:endParaRPr lang="sk-SK" sz="2400" b="1" dirty="0">
                        <a:solidFill>
                          <a:srgbClr val="FF0000"/>
                        </a:solidFill>
                        <a:effectLst>
                          <a:outerShdw blurRad="38100" dist="38100" dir="2700000" algn="tl">
                            <a:srgbClr val="000000">
                              <a:alpha val="43137"/>
                            </a:srgbClr>
                          </a:outerShdw>
                        </a:effectLst>
                      </a:endParaRPr>
                    </a:p>
                  </a:txBody>
                  <a:tcPr/>
                </a:tc>
                <a:tc>
                  <a:txBody>
                    <a:bodyPr/>
                    <a:lstStyle/>
                    <a:p>
                      <a:r>
                        <a:rPr lang="sk-SK" sz="2400" b="1" dirty="0" smtClean="0">
                          <a:effectLst>
                            <a:outerShdw blurRad="38100" dist="38100" dir="2700000" algn="tl">
                              <a:srgbClr val="000000">
                                <a:alpha val="43137"/>
                              </a:srgbClr>
                            </a:outerShdw>
                          </a:effectLst>
                        </a:rPr>
                        <a:t>Botnický</a:t>
                      </a:r>
                      <a:endParaRPr lang="sk-SK" sz="2400" b="1" dirty="0">
                        <a:effectLst>
                          <a:outerShdw blurRad="38100" dist="38100" dir="2700000" algn="tl">
                            <a:srgbClr val="000000">
                              <a:alpha val="43137"/>
                            </a:srgbClr>
                          </a:outerShdw>
                        </a:effectLst>
                      </a:endParaRPr>
                    </a:p>
                  </a:txBody>
                  <a:tcPr/>
                </a:tc>
                <a:tc>
                  <a:txBody>
                    <a:bodyPr/>
                    <a:lstStyle/>
                    <a:p>
                      <a:r>
                        <a:rPr lang="sk-SK" sz="2000" b="1" dirty="0" smtClean="0"/>
                        <a:t>záliv</a:t>
                      </a:r>
                      <a:endParaRPr lang="sk-SK" sz="2000" b="1" dirty="0"/>
                    </a:p>
                  </a:txBody>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12013" y="733425"/>
            <a:ext cx="4206875" cy="5391150"/>
          </a:xfrm>
        </p:spPr>
        <p:txBody>
          <a:bodyPr rtlCol="0">
            <a:normAutofit/>
          </a:bodyPr>
          <a:lstStyle/>
          <a:p>
            <a:pPr algn="ctr" eaLnBrk="1" fontAlgn="auto" hangingPunct="1">
              <a:spcAft>
                <a:spcPts val="0"/>
              </a:spcAft>
              <a:defRPr/>
            </a:pPr>
            <a:r>
              <a:rPr lang="sk-SK" sz="6000" b="1" dirty="0" smtClean="0">
                <a:solidFill>
                  <a:srgbClr val="FF0000"/>
                </a:solidFill>
                <a:effectLst>
                  <a:outerShdw blurRad="38100" dist="38100" dir="2700000" algn="tl">
                    <a:srgbClr val="000000">
                      <a:alpha val="43137"/>
                    </a:srgbClr>
                  </a:outerShdw>
                </a:effectLst>
              </a:rPr>
              <a:t>ĎAKUJEM ZA POZORNOSŤ!</a:t>
            </a:r>
            <a:br>
              <a:rPr lang="sk-SK" sz="6000" b="1" dirty="0" smtClean="0">
                <a:solidFill>
                  <a:srgbClr val="FF0000"/>
                </a:solidFill>
                <a:effectLst>
                  <a:outerShdw blurRad="38100" dist="38100" dir="2700000" algn="tl">
                    <a:srgbClr val="000000">
                      <a:alpha val="43137"/>
                    </a:srgbClr>
                  </a:outerShdw>
                </a:effectLst>
              </a:rPr>
            </a:br>
            <a:r>
              <a:rPr lang="sk-SK" sz="6000" b="1" dirty="0" smtClean="0">
                <a:solidFill>
                  <a:srgbClr val="FF0000"/>
                </a:solidFill>
                <a:effectLst>
                  <a:outerShdw blurRad="38100" dist="38100" dir="2700000" algn="tl">
                    <a:srgbClr val="000000">
                      <a:alpha val="43137"/>
                    </a:srgbClr>
                  </a:outerShdw>
                </a:effectLst>
              </a:rPr>
              <a:t/>
            </a:r>
            <a:br>
              <a:rPr lang="sk-SK" sz="6000" b="1" dirty="0" smtClean="0">
                <a:solidFill>
                  <a:srgbClr val="FF0000"/>
                </a:solidFill>
                <a:effectLst>
                  <a:outerShdw blurRad="38100" dist="38100" dir="2700000" algn="tl">
                    <a:srgbClr val="000000">
                      <a:alpha val="43137"/>
                    </a:srgbClr>
                  </a:outerShdw>
                </a:effectLst>
              </a:rPr>
            </a:br>
            <a:r>
              <a:rPr lang="sk-SK" sz="6000" b="1" dirty="0" smtClean="0">
                <a:effectLst>
                  <a:outerShdw blurRad="38100" dist="38100" dir="2700000" algn="tl">
                    <a:srgbClr val="000000">
                      <a:alpha val="43137"/>
                    </a:srgbClr>
                  </a:outerShdw>
                </a:effectLst>
              </a:rPr>
              <a:t>nabudúce:</a:t>
            </a:r>
            <a:r>
              <a:rPr lang="sk-SK" sz="6000" b="1" dirty="0" smtClean="0">
                <a:solidFill>
                  <a:srgbClr val="FF0000"/>
                </a:solidFill>
                <a:effectLst>
                  <a:outerShdw blurRad="38100" dist="38100" dir="2700000" algn="tl">
                    <a:srgbClr val="000000">
                      <a:alpha val="43137"/>
                    </a:srgbClr>
                  </a:outerShdw>
                </a:effectLst>
              </a:rPr>
              <a:t> </a:t>
            </a:r>
            <a:r>
              <a:rPr lang="sk-SK" sz="6000" b="1" dirty="0" smtClean="0">
                <a:solidFill>
                  <a:srgbClr val="002060"/>
                </a:solidFill>
                <a:effectLst>
                  <a:outerShdw blurRad="38100" dist="38100" dir="2700000" algn="tl">
                    <a:srgbClr val="000000">
                      <a:alpha val="43137"/>
                    </a:srgbClr>
                  </a:outerShdw>
                </a:effectLst>
              </a:rPr>
              <a:t>Povrch Európy </a:t>
            </a:r>
          </a:p>
        </p:txBody>
      </p:sp>
      <p:pic>
        <p:nvPicPr>
          <p:cNvPr id="13315"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6858000"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algn="ctr" eaLnBrk="1" fontAlgn="auto" hangingPunct="1">
              <a:spcAft>
                <a:spcPts val="0"/>
              </a:spcAft>
              <a:defRPr/>
            </a:pPr>
            <a:r>
              <a:rPr lang="sk-SK" b="1" dirty="0" smtClean="0">
                <a:effectLst>
                  <a:outerShdw blurRad="38100" dist="38100" dir="2700000" algn="tl">
                    <a:srgbClr val="000000">
                      <a:alpha val="43137"/>
                    </a:srgbClr>
                  </a:outerShdw>
                </a:effectLst>
              </a:rPr>
              <a:t>ČLENITOSŤ POBREŽIA</a:t>
            </a:r>
          </a:p>
        </p:txBody>
      </p:sp>
      <p:pic>
        <p:nvPicPr>
          <p:cNvPr id="3075"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78000" y="1252538"/>
            <a:ext cx="8705850" cy="5454650"/>
          </a:xfrm>
        </p:spPr>
      </p:pic>
      <p:sp>
        <p:nvSpPr>
          <p:cNvPr id="3077" name="TextovéPole 7"/>
          <p:cNvSpPr txBox="1">
            <a:spLocks noChangeArrowheads="1"/>
          </p:cNvSpPr>
          <p:nvPr/>
        </p:nvSpPr>
        <p:spPr bwMode="auto">
          <a:xfrm>
            <a:off x="19050" y="1252538"/>
            <a:ext cx="175895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sk-SK" sz="2400" dirty="0" smtClean="0"/>
              <a:t>Pobrežie Európy je </a:t>
            </a:r>
            <a:r>
              <a:rPr lang="sk-SK" sz="2400" b="1" dirty="0" smtClean="0">
                <a:effectLst>
                  <a:outerShdw blurRad="38100" dist="38100" dir="2700000" algn="tl">
                    <a:srgbClr val="000000">
                      <a:alpha val="43137"/>
                    </a:srgbClr>
                  </a:outerShdw>
                </a:effectLst>
              </a:rPr>
              <a:t>veľmi členité </a:t>
            </a:r>
            <a:r>
              <a:rPr lang="sk-SK" sz="2400" dirty="0" smtClean="0"/>
              <a:t>– vytvára ho množstvo polostrovov, ostrovov, zálivov, prielivov, fjordov, ...</a:t>
            </a:r>
            <a:endParaRPr lang="sk-SK"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3000"/>
                                        <p:tgtEl>
                                          <p:spTgt spid="3077"/>
                                        </p:tgtEl>
                                      </p:cBhvr>
                                    </p:animEffect>
                                    <p:anim calcmode="lin" valueType="num">
                                      <p:cBhvr>
                                        <p:cTn id="8" dur="3000" fill="hold"/>
                                        <p:tgtEl>
                                          <p:spTgt spid="3077"/>
                                        </p:tgtEl>
                                        <p:attrNameLst>
                                          <p:attrName>ppt_x</p:attrName>
                                        </p:attrNameLst>
                                      </p:cBhvr>
                                      <p:tavLst>
                                        <p:tav tm="0">
                                          <p:val>
                                            <p:strVal val="#ppt_x"/>
                                          </p:val>
                                        </p:tav>
                                        <p:tav tm="100000">
                                          <p:val>
                                            <p:strVal val="#ppt_x"/>
                                          </p:val>
                                        </p:tav>
                                      </p:tavLst>
                                    </p:anim>
                                    <p:anim calcmode="lin" valueType="num">
                                      <p:cBhvr>
                                        <p:cTn id="9" dur="3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eaLnBrk="1" hangingPunct="1">
              <a:defRPr/>
            </a:pPr>
            <a:r>
              <a:rPr lang="sk-SK" b="1" dirty="0" smtClean="0">
                <a:effectLst>
                  <a:outerShdw blurRad="38100" dist="38100" dir="2700000" algn="tl">
                    <a:srgbClr val="000000">
                      <a:alpha val="43137"/>
                    </a:srgbClr>
                  </a:outerShdw>
                </a:effectLst>
              </a:rPr>
              <a:t>MORIA A OCEÁNY</a:t>
            </a:r>
            <a:endParaRPr lang="sk-SK" b="1" dirty="0">
              <a:effectLst>
                <a:outerShdw blurRad="38100" dist="38100" dir="2700000" algn="tl">
                  <a:srgbClr val="000000">
                    <a:alpha val="43137"/>
                  </a:srgbClr>
                </a:outerShdw>
              </a:effectLst>
            </a:endParaRPr>
          </a:p>
        </p:txBody>
      </p:sp>
      <p:pic>
        <p:nvPicPr>
          <p:cNvPr id="4099" name="Zástupný symbol pro obsah 3"/>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09563" y="608013"/>
            <a:ext cx="6864350" cy="6005512"/>
          </a:xfrm>
        </p:spPr>
      </p:pic>
      <p:sp>
        <p:nvSpPr>
          <p:cNvPr id="5" name="Zástupný symbol pro obsah 4"/>
          <p:cNvSpPr>
            <a:spLocks noGrp="1"/>
          </p:cNvSpPr>
          <p:nvPr>
            <p:ph sz="half" idx="2"/>
          </p:nvPr>
        </p:nvSpPr>
        <p:spPr>
          <a:xfrm>
            <a:off x="7700963" y="1690688"/>
            <a:ext cx="3151187" cy="4351337"/>
          </a:xfrm>
        </p:spPr>
        <p:txBody>
          <a:bodyPr/>
          <a:lstStyle/>
          <a:p>
            <a:pPr eaLnBrk="1" hangingPunct="1">
              <a:defRPr/>
            </a:pPr>
            <a:r>
              <a:rPr lang="sk-SK" dirty="0" smtClean="0"/>
              <a:t>Európu obmýva zo severu </a:t>
            </a:r>
            <a:r>
              <a:rPr lang="sk-SK" b="1" dirty="0" smtClean="0">
                <a:effectLst>
                  <a:outerShdw blurRad="38100" dist="38100" dir="2700000" algn="tl">
                    <a:srgbClr val="000000">
                      <a:alpha val="43137"/>
                    </a:srgbClr>
                  </a:outerShdw>
                </a:effectLst>
              </a:rPr>
              <a:t>Severný ľadový oceán, </a:t>
            </a:r>
            <a:r>
              <a:rPr lang="sk-SK" dirty="0" smtClean="0"/>
              <a:t>zo západu </a:t>
            </a:r>
            <a:r>
              <a:rPr lang="sk-SK" b="1" dirty="0" smtClean="0">
                <a:effectLst>
                  <a:outerShdw blurRad="38100" dist="38100" dir="2700000" algn="tl">
                    <a:srgbClr val="000000">
                      <a:alpha val="43137"/>
                    </a:srgbClr>
                  </a:outerShdw>
                </a:effectLst>
              </a:rPr>
              <a:t>Atlantický oceán </a:t>
            </a:r>
            <a:r>
              <a:rPr lang="sk-SK" dirty="0" smtClean="0"/>
              <a:t>a </a:t>
            </a:r>
            <a:r>
              <a:rPr lang="sk-SK" smtClean="0"/>
              <a:t>z juhu najväčšie európske more - </a:t>
            </a:r>
            <a:r>
              <a:rPr lang="sk-SK" b="1" smtClean="0">
                <a:effectLst>
                  <a:outerShdw blurRad="38100" dist="38100" dir="2700000" algn="tl">
                    <a:srgbClr val="000000">
                      <a:alpha val="43137"/>
                    </a:srgbClr>
                  </a:outerShdw>
                </a:effectLst>
              </a:rPr>
              <a:t>Stredozemné </a:t>
            </a:r>
            <a:r>
              <a:rPr lang="sk-SK" b="1" dirty="0" smtClean="0">
                <a:effectLst>
                  <a:outerShdw blurRad="38100" dist="38100" dir="2700000" algn="tl">
                    <a:srgbClr val="000000">
                      <a:alpha val="43137"/>
                    </a:srgbClr>
                  </a:outerShdw>
                </a:effectLst>
              </a:rPr>
              <a:t>more</a:t>
            </a:r>
            <a:endParaRPr lang="sk-SK" b="1" dirty="0"/>
          </a:p>
        </p:txBody>
      </p:sp>
      <p:sp>
        <p:nvSpPr>
          <p:cNvPr id="6" name="TextovéPole 5"/>
          <p:cNvSpPr txBox="1">
            <a:spLocks noChangeArrowheads="1"/>
          </p:cNvSpPr>
          <p:nvPr/>
        </p:nvSpPr>
        <p:spPr bwMode="auto">
          <a:xfrm>
            <a:off x="1970088" y="827088"/>
            <a:ext cx="29067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sk-SK" altLang="sk-SK" sz="2000" b="1">
                <a:solidFill>
                  <a:srgbClr val="002060"/>
                </a:solidFill>
              </a:rPr>
              <a:t>SEVERNÝ ĽADOVÝ OCEÁN</a:t>
            </a:r>
          </a:p>
        </p:txBody>
      </p:sp>
      <p:sp>
        <p:nvSpPr>
          <p:cNvPr id="7" name="TextovéPole 6"/>
          <p:cNvSpPr txBox="1">
            <a:spLocks noChangeArrowheads="1"/>
          </p:cNvSpPr>
          <p:nvPr/>
        </p:nvSpPr>
        <p:spPr bwMode="auto">
          <a:xfrm rot="-3595645">
            <a:off x="-90487" y="3092450"/>
            <a:ext cx="2298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sk-SK" altLang="sk-SK" sz="2000" b="1">
                <a:solidFill>
                  <a:srgbClr val="002060"/>
                </a:solidFill>
              </a:rPr>
              <a:t>ATLANTICKÝ OCEÁN</a:t>
            </a:r>
          </a:p>
        </p:txBody>
      </p:sp>
      <p:sp>
        <p:nvSpPr>
          <p:cNvPr id="8" name="TextovéPole 7"/>
          <p:cNvSpPr txBox="1">
            <a:spLocks noChangeArrowheads="1"/>
          </p:cNvSpPr>
          <p:nvPr/>
        </p:nvSpPr>
        <p:spPr bwMode="auto">
          <a:xfrm rot="352906">
            <a:off x="2343150" y="6170613"/>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sk-SK" altLang="sk-SK" sz="2000" b="1">
                <a:solidFill>
                  <a:srgbClr val="002060"/>
                </a:solidFill>
              </a:rPr>
              <a:t>STREDOZEMNÉ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sah 2"/>
          <p:cNvSpPr>
            <a:spLocks noGrp="1"/>
          </p:cNvSpPr>
          <p:nvPr>
            <p:ph sz="half" idx="1"/>
          </p:nvPr>
        </p:nvSpPr>
        <p:spPr>
          <a:xfrm>
            <a:off x="465138" y="1658938"/>
            <a:ext cx="4056062" cy="4351337"/>
          </a:xfrm>
        </p:spPr>
        <p:txBody>
          <a:bodyPr/>
          <a:lstStyle/>
          <a:p>
            <a:pPr eaLnBrk="1" hangingPunct="1"/>
            <a:r>
              <a:rPr lang="sk-SK" altLang="sk-SK" smtClean="0"/>
              <a:t>Biele more, Barentsovo more, Nórske more, Severné more, Baltské more, Írske more, Keltské more, Stredozemné more, Ligúrske more, Tyrrhenské more, Iónske more, Jadranské more, Egejské more, Marmarské more, Čierne more, Azovské more</a:t>
            </a:r>
          </a:p>
        </p:txBody>
      </p:sp>
      <p:sp>
        <p:nvSpPr>
          <p:cNvPr id="2" name="Nadpis 1"/>
          <p:cNvSpPr>
            <a:spLocks noGrp="1"/>
          </p:cNvSpPr>
          <p:nvPr>
            <p:ph type="title"/>
          </p:nvPr>
        </p:nvSpPr>
        <p:spPr>
          <a:xfrm>
            <a:off x="838200" y="201613"/>
            <a:ext cx="10515600" cy="1325562"/>
          </a:xfrm>
        </p:spPr>
        <p:txBody>
          <a:bodyPr rtlCol="0">
            <a:normAutofit/>
          </a:bodyPr>
          <a:lstStyle/>
          <a:p>
            <a:pPr eaLnBrk="1" fontAlgn="auto" hangingPunct="1">
              <a:spcAft>
                <a:spcPts val="0"/>
              </a:spcAft>
              <a:defRPr/>
            </a:pPr>
            <a:r>
              <a:rPr lang="sk-SK" b="1" dirty="0" smtClean="0">
                <a:effectLst>
                  <a:outerShdw blurRad="38100" dist="38100" dir="2700000" algn="tl">
                    <a:srgbClr val="000000">
                      <a:alpha val="43137"/>
                    </a:srgbClr>
                  </a:outerShdw>
                </a:effectLst>
              </a:rPr>
              <a:t>MORIA</a:t>
            </a:r>
            <a:endParaRPr lang="sk-SK" dirty="0" smtClean="0"/>
          </a:p>
        </p:txBody>
      </p:sp>
      <p:pic>
        <p:nvPicPr>
          <p:cNvPr id="5124"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rcRect l="14850"/>
          <a:stretch>
            <a:fillRect/>
          </a:stretch>
        </p:blipFill>
        <p:spPr>
          <a:xfrm>
            <a:off x="4468813" y="508000"/>
            <a:ext cx="7723187" cy="5943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obsah 2"/>
          <p:cNvSpPr>
            <a:spLocks noGrp="1"/>
          </p:cNvSpPr>
          <p:nvPr>
            <p:ph sz="half" idx="1"/>
          </p:nvPr>
        </p:nvSpPr>
        <p:spPr>
          <a:xfrm>
            <a:off x="465138" y="1658938"/>
            <a:ext cx="4056062" cy="4351337"/>
          </a:xfrm>
        </p:spPr>
        <p:txBody>
          <a:bodyPr/>
          <a:lstStyle/>
          <a:p>
            <a:pPr eaLnBrk="1" hangingPunct="1">
              <a:defRPr/>
            </a:pPr>
            <a:r>
              <a:rPr lang="sk-SK" dirty="0" smtClean="0"/>
              <a:t>Botnický záliv, Fínsky záliv, Rižský záliv, Biskajský záliv</a:t>
            </a:r>
          </a:p>
          <a:p>
            <a:pPr marL="0" indent="0" eaLnBrk="1" hangingPunct="1">
              <a:buFont typeface="Arial" panose="020B0604020202020204" pitchFamily="34" charset="0"/>
              <a:buNone/>
              <a:defRPr/>
            </a:pPr>
            <a:endParaRPr lang="sk-SK" b="1" dirty="0">
              <a:effectLst>
                <a:outerShdw blurRad="38100" dist="38100" dir="2700000" algn="tl">
                  <a:srgbClr val="000000">
                    <a:alpha val="43137"/>
                  </a:srgbClr>
                </a:outerShdw>
              </a:effectLst>
            </a:endParaRPr>
          </a:p>
          <a:p>
            <a:pPr marL="0" indent="0" eaLnBrk="1" hangingPunct="1">
              <a:buFont typeface="Arial" panose="020B0604020202020204" pitchFamily="34" charset="0"/>
              <a:buNone/>
              <a:defRPr/>
            </a:pPr>
            <a:r>
              <a:rPr lang="sk-SK" b="1" dirty="0" smtClean="0">
                <a:effectLst>
                  <a:outerShdw blurRad="38100" dist="38100" dir="2700000" algn="tl">
                    <a:srgbClr val="000000">
                      <a:alpha val="43137"/>
                    </a:srgbClr>
                  </a:outerShdw>
                </a:effectLst>
              </a:rPr>
              <a:t>FJORDY – </a:t>
            </a:r>
            <a:r>
              <a:rPr lang="sk-SK" dirty="0" smtClean="0"/>
              <a:t>morské zálivy vytvorené činnosťou ľadovca v ľadových dobách (typické pre pobrežie Nórska, ale i Islandu a Škótska)</a:t>
            </a:r>
          </a:p>
        </p:txBody>
      </p:sp>
      <p:sp>
        <p:nvSpPr>
          <p:cNvPr id="2" name="Nadpis 1"/>
          <p:cNvSpPr>
            <a:spLocks noGrp="1"/>
          </p:cNvSpPr>
          <p:nvPr>
            <p:ph type="title"/>
          </p:nvPr>
        </p:nvSpPr>
        <p:spPr>
          <a:xfrm>
            <a:off x="838200" y="201613"/>
            <a:ext cx="10515600" cy="1325562"/>
          </a:xfrm>
        </p:spPr>
        <p:txBody>
          <a:bodyPr rtlCol="0">
            <a:normAutofit/>
          </a:bodyPr>
          <a:lstStyle/>
          <a:p>
            <a:pPr eaLnBrk="1" fontAlgn="auto" hangingPunct="1">
              <a:spcAft>
                <a:spcPts val="0"/>
              </a:spcAft>
              <a:defRPr/>
            </a:pPr>
            <a:r>
              <a:rPr lang="sk-SK" b="1" dirty="0" smtClean="0">
                <a:effectLst>
                  <a:outerShdw blurRad="38100" dist="38100" dir="2700000" algn="tl">
                    <a:srgbClr val="000000">
                      <a:alpha val="43137"/>
                    </a:srgbClr>
                  </a:outerShdw>
                </a:effectLst>
              </a:rPr>
              <a:t>ZÁLIVY</a:t>
            </a:r>
            <a:endParaRPr lang="sk-SK" dirty="0" smtClean="0"/>
          </a:p>
        </p:txBody>
      </p:sp>
      <p:pic>
        <p:nvPicPr>
          <p:cNvPr id="6148"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rcRect l="14850"/>
          <a:stretch>
            <a:fillRect/>
          </a:stretch>
        </p:blipFill>
        <p:spPr>
          <a:xfrm>
            <a:off x="4468813" y="508000"/>
            <a:ext cx="7723187" cy="5943600"/>
          </a:xfr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a:spLocks noChangeArrowheads="1"/>
          </p:cNvSpPr>
          <p:nvPr/>
        </p:nvSpPr>
        <p:spPr bwMode="auto">
          <a:xfrm>
            <a:off x="4687888" y="187325"/>
            <a:ext cx="3209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sk-SK" altLang="sk-SK" sz="2400" b="1">
                <a:solidFill>
                  <a:schemeClr val="bg1"/>
                </a:solidFill>
              </a:rPr>
              <a:t>Geirangerfjord (Nórsko)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obsah 2"/>
          <p:cNvSpPr>
            <a:spLocks noGrp="1"/>
          </p:cNvSpPr>
          <p:nvPr>
            <p:ph sz="half" idx="1"/>
          </p:nvPr>
        </p:nvSpPr>
        <p:spPr>
          <a:xfrm>
            <a:off x="465138" y="1658938"/>
            <a:ext cx="4056062" cy="4351337"/>
          </a:xfrm>
        </p:spPr>
        <p:txBody>
          <a:bodyPr/>
          <a:lstStyle/>
          <a:p>
            <a:pPr eaLnBrk="1" hangingPunct="1">
              <a:defRPr/>
            </a:pPr>
            <a:r>
              <a:rPr lang="sk-SK" dirty="0" err="1" smtClean="0"/>
              <a:t>Skagerrak</a:t>
            </a:r>
            <a:r>
              <a:rPr lang="sk-SK" dirty="0" smtClean="0"/>
              <a:t>, </a:t>
            </a:r>
            <a:r>
              <a:rPr lang="sk-SK" dirty="0" err="1" smtClean="0"/>
              <a:t>Kattegat</a:t>
            </a:r>
            <a:r>
              <a:rPr lang="sk-SK" dirty="0" smtClean="0"/>
              <a:t>, Lamanšský prieliv (</a:t>
            </a:r>
            <a:r>
              <a:rPr lang="sk-SK" dirty="0" err="1" smtClean="0"/>
              <a:t>Doverská</a:t>
            </a:r>
            <a:r>
              <a:rPr lang="sk-SK" dirty="0" smtClean="0"/>
              <a:t> úžina), prieliv sv. Juraja, Gibraltársky prieliv, Dardanely, Bospor, </a:t>
            </a:r>
            <a:r>
              <a:rPr lang="sk-SK" dirty="0" err="1" smtClean="0"/>
              <a:t>Kerčský</a:t>
            </a:r>
            <a:r>
              <a:rPr lang="sk-SK" dirty="0" smtClean="0"/>
              <a:t> prieliv</a:t>
            </a:r>
          </a:p>
          <a:p>
            <a:pPr marL="0" indent="0" eaLnBrk="1" hangingPunct="1">
              <a:buFont typeface="Arial" panose="020B0604020202020204" pitchFamily="34" charset="0"/>
              <a:buNone/>
              <a:defRPr/>
            </a:pPr>
            <a:endParaRPr lang="sk-SK" b="1" dirty="0" smtClean="0">
              <a:effectLst>
                <a:outerShdw blurRad="38100" dist="38100" dir="2700000" algn="tl">
                  <a:srgbClr val="000000">
                    <a:alpha val="43137"/>
                  </a:srgbClr>
                </a:outerShdw>
              </a:effectLst>
            </a:endParaRPr>
          </a:p>
          <a:p>
            <a:pPr marL="0" indent="0" eaLnBrk="1" hangingPunct="1">
              <a:buFont typeface="Arial" panose="020B0604020202020204" pitchFamily="34" charset="0"/>
              <a:buNone/>
              <a:defRPr/>
            </a:pPr>
            <a:r>
              <a:rPr lang="sk-SK" b="1" dirty="0" smtClean="0">
                <a:effectLst>
                  <a:outerShdw blurRad="38100" dist="38100" dir="2700000" algn="tl">
                    <a:srgbClr val="000000">
                      <a:alpha val="43137"/>
                    </a:srgbClr>
                  </a:outerShdw>
                </a:effectLst>
              </a:rPr>
              <a:t>PRIEPLAVY</a:t>
            </a:r>
          </a:p>
          <a:p>
            <a:pPr eaLnBrk="1" hangingPunct="1">
              <a:defRPr/>
            </a:pPr>
            <a:r>
              <a:rPr lang="sk-SK" dirty="0" smtClean="0"/>
              <a:t>Korintský prieplav</a:t>
            </a:r>
          </a:p>
        </p:txBody>
      </p:sp>
      <p:sp>
        <p:nvSpPr>
          <p:cNvPr id="2" name="Nadpis 1"/>
          <p:cNvSpPr>
            <a:spLocks noGrp="1"/>
          </p:cNvSpPr>
          <p:nvPr>
            <p:ph type="title"/>
          </p:nvPr>
        </p:nvSpPr>
        <p:spPr>
          <a:xfrm>
            <a:off x="838200" y="201613"/>
            <a:ext cx="10515600" cy="1325562"/>
          </a:xfrm>
        </p:spPr>
        <p:txBody>
          <a:bodyPr rtlCol="0">
            <a:normAutofit/>
          </a:bodyPr>
          <a:lstStyle/>
          <a:p>
            <a:pPr eaLnBrk="1" fontAlgn="auto" hangingPunct="1">
              <a:spcAft>
                <a:spcPts val="0"/>
              </a:spcAft>
              <a:defRPr/>
            </a:pPr>
            <a:r>
              <a:rPr lang="sk-SK" b="1" dirty="0" smtClean="0">
                <a:effectLst>
                  <a:outerShdw blurRad="38100" dist="38100" dir="2700000" algn="tl">
                    <a:srgbClr val="000000">
                      <a:alpha val="43137"/>
                    </a:srgbClr>
                  </a:outerShdw>
                </a:effectLst>
              </a:rPr>
              <a:t>PRIELIVY</a:t>
            </a:r>
            <a:endParaRPr lang="sk-SK" dirty="0" smtClean="0"/>
          </a:p>
        </p:txBody>
      </p:sp>
      <p:pic>
        <p:nvPicPr>
          <p:cNvPr id="7172"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rcRect l="14850"/>
          <a:stretch>
            <a:fillRect/>
          </a:stretch>
        </p:blipFill>
        <p:spPr>
          <a:xfrm>
            <a:off x="4468813" y="508000"/>
            <a:ext cx="7723187" cy="5943600"/>
          </a:xfr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rcRect l="7967"/>
          <a:stretch>
            <a:fillRect/>
          </a:stretch>
        </p:blipFill>
        <p:spPr bwMode="auto">
          <a:xfrm>
            <a:off x="0" y="0"/>
            <a:ext cx="9672638" cy="69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rcRect l="9007" r="6563"/>
          <a:stretch>
            <a:fillRect/>
          </a:stretch>
        </p:blipFill>
        <p:spPr bwMode="auto">
          <a:xfrm>
            <a:off x="7773988" y="-7938"/>
            <a:ext cx="4418012" cy="697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a:spLocks noChangeArrowheads="1"/>
          </p:cNvSpPr>
          <p:nvPr/>
        </p:nvSpPr>
        <p:spPr bwMode="auto">
          <a:xfrm>
            <a:off x="465138" y="347663"/>
            <a:ext cx="2492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sk-SK" altLang="sk-SK" sz="2400" b="1">
                <a:solidFill>
                  <a:schemeClr val="bg1"/>
                </a:solidFill>
              </a:rPr>
              <a:t>Korintský prieplav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sah 2"/>
          <p:cNvSpPr>
            <a:spLocks noGrp="1"/>
          </p:cNvSpPr>
          <p:nvPr>
            <p:ph sz="half" idx="1"/>
          </p:nvPr>
        </p:nvSpPr>
        <p:spPr>
          <a:xfrm>
            <a:off x="465138" y="1658938"/>
            <a:ext cx="4056062" cy="4351337"/>
          </a:xfrm>
        </p:spPr>
        <p:txBody>
          <a:bodyPr/>
          <a:lstStyle/>
          <a:p>
            <a:pPr eaLnBrk="1" hangingPunct="1"/>
            <a:r>
              <a:rPr lang="sk-SK" altLang="sk-SK" smtClean="0"/>
              <a:t>Kola, Škandinávsky polostrov, Jutský pol., Bretónsky pol., Pyrenejský pol., Apeninský pol., Balkánsky pol., Peloponéz, Krym</a:t>
            </a:r>
          </a:p>
        </p:txBody>
      </p:sp>
      <p:sp>
        <p:nvSpPr>
          <p:cNvPr id="2" name="Nadpis 1"/>
          <p:cNvSpPr>
            <a:spLocks noGrp="1"/>
          </p:cNvSpPr>
          <p:nvPr>
            <p:ph type="title"/>
          </p:nvPr>
        </p:nvSpPr>
        <p:spPr>
          <a:xfrm>
            <a:off x="838200" y="201613"/>
            <a:ext cx="10515600" cy="1325562"/>
          </a:xfrm>
        </p:spPr>
        <p:txBody>
          <a:bodyPr rtlCol="0">
            <a:normAutofit/>
          </a:bodyPr>
          <a:lstStyle/>
          <a:p>
            <a:pPr eaLnBrk="1" fontAlgn="auto" hangingPunct="1">
              <a:spcAft>
                <a:spcPts val="0"/>
              </a:spcAft>
              <a:defRPr/>
            </a:pPr>
            <a:r>
              <a:rPr lang="sk-SK" b="1" dirty="0" smtClean="0">
                <a:effectLst>
                  <a:outerShdw blurRad="38100" dist="38100" dir="2700000" algn="tl">
                    <a:srgbClr val="000000">
                      <a:alpha val="43137"/>
                    </a:srgbClr>
                  </a:outerShdw>
                </a:effectLst>
              </a:rPr>
              <a:t>POLOSTROVY</a:t>
            </a:r>
            <a:endParaRPr lang="sk-SK" dirty="0" smtClean="0"/>
          </a:p>
        </p:txBody>
      </p:sp>
      <p:pic>
        <p:nvPicPr>
          <p:cNvPr id="8196"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rcRect l="14850"/>
          <a:stretch>
            <a:fillRect/>
          </a:stretch>
        </p:blipFill>
        <p:spPr>
          <a:xfrm>
            <a:off x="4468813" y="508000"/>
            <a:ext cx="7723187" cy="5943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sah 2"/>
          <p:cNvSpPr>
            <a:spLocks noGrp="1"/>
          </p:cNvSpPr>
          <p:nvPr>
            <p:ph sz="half" idx="1"/>
          </p:nvPr>
        </p:nvSpPr>
        <p:spPr>
          <a:xfrm>
            <a:off x="465138" y="1658938"/>
            <a:ext cx="4056062" cy="4351337"/>
          </a:xfrm>
        </p:spPr>
        <p:txBody>
          <a:bodyPr/>
          <a:lstStyle/>
          <a:p>
            <a:pPr eaLnBrk="1" hangingPunct="1"/>
            <a:r>
              <a:rPr lang="sk-SK" altLang="sk-SK" smtClean="0"/>
              <a:t>Nová Zem, Špicbergy, Island, Britské ostrovy (Veľká Británia, Írsko), Fyn, Sjælland, Baleáry (Malorka, Ibiza, Menorca), Korzika, Sardínia, Sicília, Kréta</a:t>
            </a:r>
          </a:p>
        </p:txBody>
      </p:sp>
      <p:sp>
        <p:nvSpPr>
          <p:cNvPr id="2" name="Nadpis 1"/>
          <p:cNvSpPr>
            <a:spLocks noGrp="1"/>
          </p:cNvSpPr>
          <p:nvPr>
            <p:ph type="title"/>
          </p:nvPr>
        </p:nvSpPr>
        <p:spPr>
          <a:xfrm>
            <a:off x="838200" y="201613"/>
            <a:ext cx="10515600" cy="1325562"/>
          </a:xfrm>
        </p:spPr>
        <p:txBody>
          <a:bodyPr rtlCol="0">
            <a:normAutofit/>
          </a:bodyPr>
          <a:lstStyle/>
          <a:p>
            <a:pPr eaLnBrk="1" fontAlgn="auto" hangingPunct="1">
              <a:spcAft>
                <a:spcPts val="0"/>
              </a:spcAft>
              <a:defRPr/>
            </a:pPr>
            <a:r>
              <a:rPr lang="sk-SK" b="1" dirty="0" smtClean="0">
                <a:effectLst>
                  <a:outerShdw blurRad="38100" dist="38100" dir="2700000" algn="tl">
                    <a:srgbClr val="000000">
                      <a:alpha val="43137"/>
                    </a:srgbClr>
                  </a:outerShdw>
                </a:effectLst>
              </a:rPr>
              <a:t>OSTROVY</a:t>
            </a:r>
            <a:endParaRPr lang="sk-SK" dirty="0" smtClean="0"/>
          </a:p>
        </p:txBody>
      </p:sp>
      <p:pic>
        <p:nvPicPr>
          <p:cNvPr id="9220"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rcRect l="14850"/>
          <a:stretch>
            <a:fillRect/>
          </a:stretch>
        </p:blipFill>
        <p:spPr>
          <a:xfrm>
            <a:off x="4468813" y="508000"/>
            <a:ext cx="7723187" cy="5943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sk-SK" b="1" dirty="0" smtClean="0">
                <a:effectLst>
                  <a:outerShdw blurRad="38100" dist="38100" dir="2700000" algn="tl">
                    <a:srgbClr val="000000">
                      <a:alpha val="43137"/>
                    </a:srgbClr>
                  </a:outerShdw>
                </a:effectLst>
              </a:rPr>
              <a:t>PRÁCA S MAPOU</a:t>
            </a:r>
            <a:endParaRPr lang="sk-SK"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514350" indent="-514350">
              <a:buFont typeface="+mj-lt"/>
              <a:buAutoNum type="arabicPeriod"/>
              <a:defRPr/>
            </a:pPr>
            <a:r>
              <a:rPr lang="sk-SK" dirty="0" smtClean="0"/>
              <a:t>Pobrežie Európy obmývajú 2 farebné moria. Ako sa volajú a ktoré leží severnejšie?</a:t>
            </a:r>
          </a:p>
          <a:p>
            <a:pPr marL="514350" indent="-514350">
              <a:buFont typeface="+mj-lt"/>
              <a:buAutoNum type="arabicPeriod"/>
              <a:defRPr/>
            </a:pPr>
            <a:r>
              <a:rPr lang="sk-SK" dirty="0" smtClean="0"/>
              <a:t>Ako sa volá najmenšie more sveta?</a:t>
            </a:r>
          </a:p>
          <a:p>
            <a:pPr marL="0" indent="0">
              <a:buFont typeface="Arial" panose="020B0604020202020204" pitchFamily="34" charset="0"/>
              <a:buNone/>
              <a:defRPr/>
            </a:pPr>
            <a:r>
              <a:rPr lang="sk-SK" dirty="0"/>
              <a:t>	</a:t>
            </a:r>
            <a:r>
              <a:rPr lang="sk-SK" dirty="0" smtClean="0"/>
              <a:t>(POMÔCKA: leží medzi úžinami Bospor a Dardanely)</a:t>
            </a:r>
          </a:p>
          <a:p>
            <a:pPr marL="514350" indent="-514350">
              <a:buFont typeface="+mj-lt"/>
              <a:buAutoNum type="arabicPeriod" startAt="3"/>
              <a:defRPr/>
            </a:pPr>
            <a:r>
              <a:rPr lang="sk-SK" dirty="0" smtClean="0"/>
              <a:t>Ktoré z nasledujúcich morí nepatrí k moriam Atlantického oceána?</a:t>
            </a:r>
          </a:p>
          <a:p>
            <a:pPr marL="0" indent="0">
              <a:buFont typeface="Arial" panose="020B0604020202020204" pitchFamily="34" charset="0"/>
              <a:buNone/>
              <a:defRPr/>
            </a:pPr>
            <a:r>
              <a:rPr lang="sk-SK" dirty="0"/>
              <a:t>	</a:t>
            </a:r>
            <a:r>
              <a:rPr lang="sk-SK" i="1" dirty="0" smtClean="0"/>
              <a:t>Iónske m. – Barentsovo m. – Írske m. – Egejské m. – Nórske m.</a:t>
            </a:r>
          </a:p>
          <a:p>
            <a:pPr marL="514350" indent="-514350">
              <a:buFont typeface="+mj-lt"/>
              <a:buAutoNum type="arabicPeriod" startAt="4"/>
              <a:defRPr/>
            </a:pPr>
            <a:r>
              <a:rPr lang="sk-SK" dirty="0" err="1" smtClean="0"/>
              <a:t>Chalkidiki</a:t>
            </a:r>
            <a:r>
              <a:rPr lang="sk-SK" dirty="0" smtClean="0"/>
              <a:t> je </a:t>
            </a:r>
            <a:r>
              <a:rPr lang="sk-SK" i="1" dirty="0" smtClean="0"/>
              <a:t>ostrov – polostrov </a:t>
            </a:r>
            <a:r>
              <a:rPr lang="sk-SK" dirty="0" smtClean="0"/>
              <a:t>?</a:t>
            </a:r>
          </a:p>
          <a:p>
            <a:pPr marL="514350" indent="-514350">
              <a:buFont typeface="+mj-lt"/>
              <a:buAutoNum type="arabicPeriod" startAt="4"/>
              <a:defRPr/>
            </a:pPr>
            <a:r>
              <a:rPr lang="sk-SK" dirty="0" smtClean="0"/>
              <a:t>Najväčší záliv Európy leží severne od Pyrenejského polostrova. Ako sa volá? </a:t>
            </a:r>
          </a:p>
          <a:p>
            <a:pPr marL="514350" indent="-514350">
              <a:buFont typeface="+mj-lt"/>
              <a:buAutoNum type="arabicPeriod" startAt="3"/>
              <a:defRPr/>
            </a:pPr>
            <a:endParaRPr lang="sk-SK" dirty="0" smtClean="0"/>
          </a:p>
          <a:p>
            <a:pPr marL="514350" indent="-514350">
              <a:buFont typeface="+mj-lt"/>
              <a:buAutoNum type="arabicPeriod" startAt="3"/>
              <a:defRPr/>
            </a:pPr>
            <a:endParaRPr lang="sk-SK" dirty="0"/>
          </a:p>
        </p:txBody>
      </p:sp>
      <p:sp>
        <p:nvSpPr>
          <p:cNvPr id="4" name="TextovéPole 3"/>
          <p:cNvSpPr txBox="1"/>
          <p:nvPr/>
        </p:nvSpPr>
        <p:spPr>
          <a:xfrm>
            <a:off x="6799263" y="2219325"/>
            <a:ext cx="3086100" cy="460375"/>
          </a:xfrm>
          <a:prstGeom prst="rect">
            <a:avLst/>
          </a:prstGeom>
          <a:noFill/>
        </p:spPr>
        <p:txBody>
          <a:bodyPr wrap="none">
            <a:spAutoFit/>
          </a:bodyPr>
          <a:lstStyle/>
          <a:p>
            <a:pPr>
              <a:defRPr/>
            </a:pPr>
            <a:r>
              <a:rPr lang="sk-SK" sz="2400" b="1" dirty="0">
                <a:effectLst>
                  <a:outerShdw blurRad="38100" dist="38100" dir="2700000" algn="tl">
                    <a:srgbClr val="000000">
                      <a:alpha val="43137"/>
                    </a:srgbClr>
                  </a:outerShdw>
                </a:effectLst>
              </a:rPr>
              <a:t>Čierne</a:t>
            </a:r>
            <a:r>
              <a:rPr lang="sk-SK" sz="2400" b="1" dirty="0">
                <a:solidFill>
                  <a:srgbClr val="FF0000"/>
                </a:solidFill>
                <a:effectLst>
                  <a:outerShdw blurRad="38100" dist="38100" dir="2700000" algn="tl">
                    <a:srgbClr val="000000">
                      <a:alpha val="43137"/>
                    </a:srgbClr>
                  </a:outerShdw>
                </a:effectLst>
              </a:rPr>
              <a:t> a </a:t>
            </a:r>
            <a:r>
              <a:rPr lang="sk-SK" sz="2400" b="1" dirty="0">
                <a:solidFill>
                  <a:schemeClr val="bg1"/>
                </a:solidFill>
                <a:effectLst>
                  <a:outerShdw blurRad="38100" dist="38100" dir="2700000" algn="tl">
                    <a:srgbClr val="000000">
                      <a:alpha val="43137"/>
                    </a:srgbClr>
                  </a:outerShdw>
                </a:effectLst>
              </a:rPr>
              <a:t>Biele</a:t>
            </a:r>
            <a:r>
              <a:rPr lang="sk-SK" sz="2400" b="1" dirty="0">
                <a:solidFill>
                  <a:srgbClr val="FF0000"/>
                </a:solidFill>
                <a:effectLst>
                  <a:outerShdw blurRad="38100" dist="38100" dir="2700000" algn="tl">
                    <a:srgbClr val="000000">
                      <a:alpha val="43137"/>
                    </a:srgbClr>
                  </a:outerShdw>
                </a:effectLst>
              </a:rPr>
              <a:t> more (S)</a:t>
            </a:r>
          </a:p>
        </p:txBody>
      </p:sp>
      <p:sp>
        <p:nvSpPr>
          <p:cNvPr id="5" name="TextovéPole 4"/>
          <p:cNvSpPr txBox="1"/>
          <p:nvPr/>
        </p:nvSpPr>
        <p:spPr>
          <a:xfrm>
            <a:off x="6799263" y="2676525"/>
            <a:ext cx="2386012" cy="461963"/>
          </a:xfrm>
          <a:prstGeom prst="rect">
            <a:avLst/>
          </a:prstGeom>
          <a:noFill/>
        </p:spPr>
        <p:txBody>
          <a:bodyPr wrap="none">
            <a:spAutoFit/>
          </a:bodyPr>
          <a:lstStyle/>
          <a:p>
            <a:pPr>
              <a:defRPr/>
            </a:pPr>
            <a:r>
              <a:rPr lang="sk-SK" sz="2400" b="1" dirty="0">
                <a:solidFill>
                  <a:srgbClr val="FF0000"/>
                </a:solidFill>
                <a:effectLst>
                  <a:outerShdw blurRad="38100" dist="38100" dir="2700000" algn="tl">
                    <a:srgbClr val="000000">
                      <a:alpha val="43137"/>
                    </a:srgbClr>
                  </a:outerShdw>
                </a:effectLst>
              </a:rPr>
              <a:t>Marmarské more</a:t>
            </a:r>
          </a:p>
        </p:txBody>
      </p:sp>
      <p:sp>
        <p:nvSpPr>
          <p:cNvPr id="6" name="Ovál 5"/>
          <p:cNvSpPr/>
          <p:nvPr/>
        </p:nvSpPr>
        <p:spPr>
          <a:xfrm>
            <a:off x="3387725" y="4186238"/>
            <a:ext cx="2305050" cy="579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9" name="Ovál 8"/>
          <p:cNvSpPr/>
          <p:nvPr/>
        </p:nvSpPr>
        <p:spPr>
          <a:xfrm>
            <a:off x="8910638" y="4186238"/>
            <a:ext cx="2305050" cy="5794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10" name="Ovál 9"/>
          <p:cNvSpPr/>
          <p:nvPr/>
        </p:nvSpPr>
        <p:spPr>
          <a:xfrm>
            <a:off x="4132263" y="4765675"/>
            <a:ext cx="1855787" cy="579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11" name="TextovéPole 10"/>
          <p:cNvSpPr txBox="1"/>
          <p:nvPr/>
        </p:nvSpPr>
        <p:spPr>
          <a:xfrm>
            <a:off x="6799263" y="5581650"/>
            <a:ext cx="2008187" cy="460375"/>
          </a:xfrm>
          <a:prstGeom prst="rect">
            <a:avLst/>
          </a:prstGeom>
          <a:noFill/>
        </p:spPr>
        <p:txBody>
          <a:bodyPr wrap="none">
            <a:spAutoFit/>
          </a:bodyPr>
          <a:lstStyle/>
          <a:p>
            <a:pPr>
              <a:defRPr/>
            </a:pPr>
            <a:r>
              <a:rPr lang="sk-SK" sz="2400" b="1" dirty="0">
                <a:solidFill>
                  <a:srgbClr val="FF0000"/>
                </a:solidFill>
                <a:effectLst>
                  <a:outerShdw blurRad="38100" dist="38100" dir="2700000" algn="tl">
                    <a:srgbClr val="000000">
                      <a:alpha val="43137"/>
                    </a:srgbClr>
                  </a:outerShdw>
                </a:effectLst>
              </a:rPr>
              <a:t>Biskajský záliv</a:t>
            </a:r>
          </a:p>
        </p:txBody>
      </p:sp>
      <p:pic>
        <p:nvPicPr>
          <p:cNvPr id="10250" name="Obrázek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1600" y="365125"/>
            <a:ext cx="95408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animBg="1"/>
      <p:bldP spid="10" grpId="0" animBg="1"/>
      <p:bldP spid="11" grpId="0"/>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ČLENITOSŤ EURÓPY [režim kompatibility]" id="{B0CB5611-307C-4465-BF11-2C8970E01176}" vid="{3E40784A-635F-443A-8AD0-8325842CF808}"/>
    </a:ext>
  </a:extLst>
</a:theme>
</file>

<file path=docProps/app.xml><?xml version="1.0" encoding="utf-8"?>
<Properties xmlns="http://schemas.openxmlformats.org/officeDocument/2006/extended-properties" xmlns:vt="http://schemas.openxmlformats.org/officeDocument/2006/docPropsVTypes">
  <Template>Členitosť EURÓPY</Template>
  <TotalTime>1</TotalTime>
  <Words>353</Words>
  <Application>Microsoft Office PowerPoint</Application>
  <PresentationFormat>Širokouhlá</PresentationFormat>
  <Paragraphs>110</Paragraphs>
  <Slides>12</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12</vt:i4>
      </vt:variant>
    </vt:vector>
  </HeadingPairs>
  <TitlesOfParts>
    <vt:vector size="16" baseType="lpstr">
      <vt:lpstr>Calibri</vt:lpstr>
      <vt:lpstr>Arial</vt:lpstr>
      <vt:lpstr>Calibri Light</vt:lpstr>
      <vt:lpstr>Motiv Office</vt:lpstr>
      <vt:lpstr>ČLENITOSŤ EURÓPY</vt:lpstr>
      <vt:lpstr>ČLENITOSŤ POBREŽIA</vt:lpstr>
      <vt:lpstr>MORIA A OCEÁNY</vt:lpstr>
      <vt:lpstr>MORIA</vt:lpstr>
      <vt:lpstr>ZÁLIVY</vt:lpstr>
      <vt:lpstr>PRIELIVY</vt:lpstr>
      <vt:lpstr>POLOSTROVY</vt:lpstr>
      <vt:lpstr>OSTROVY</vt:lpstr>
      <vt:lpstr>PRÁCA S MAPOU</vt:lpstr>
      <vt:lpstr>PRÁCA S MAPOU</vt:lpstr>
      <vt:lpstr>Doplň tabuľku!</vt:lpstr>
      <vt:lpstr>ĎAKUJEM ZA POZORNOSŤ!  nabudúce: Povrch Európy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ČLENITOSŤ EURÓPY</dc:title>
  <dc:creator>HP</dc:creator>
  <cp:lastModifiedBy>HP</cp:lastModifiedBy>
  <cp:revision>1</cp:revision>
  <dcterms:created xsi:type="dcterms:W3CDTF">2017-10-21T14:03:06Z</dcterms:created>
  <dcterms:modified xsi:type="dcterms:W3CDTF">2017-10-21T14:04:13Z</dcterms:modified>
</cp:coreProperties>
</file>