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67" r:id="rId5"/>
    <p:sldId id="264" r:id="rId6"/>
    <p:sldId id="266" r:id="rId7"/>
    <p:sldId id="265" r:id="rId8"/>
    <p:sldId id="263" r:id="rId9"/>
    <p:sldId id="262" r:id="rId10"/>
    <p:sldId id="261" r:id="rId11"/>
    <p:sldId id="260" r:id="rId12"/>
    <p:sldId id="259" r:id="rId13"/>
    <p:sldId id="258" r:id="rId14"/>
    <p:sldId id="274" r:id="rId15"/>
    <p:sldId id="268" r:id="rId16"/>
    <p:sldId id="269" r:id="rId17"/>
    <p:sldId id="270" r:id="rId18"/>
    <p:sldId id="275" r:id="rId19"/>
    <p:sldId id="273" r:id="rId20"/>
    <p:sldId id="276" r:id="rId21"/>
    <p:sldId id="277" r:id="rId22"/>
    <p:sldId id="278" r:id="rId23"/>
    <p:sldId id="279" r:id="rId24"/>
    <p:sldId id="271" r:id="rId25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11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Zaoblený obdĺžni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sk-SK" smtClean="0"/>
              <a:t>Kliknite sem a upravte štýl predlohy podnadpisov.</a:t>
            </a:r>
            <a:endParaRPr lang="en-US"/>
          </a:p>
        </p:txBody>
      </p:sp>
      <p:sp>
        <p:nvSpPr>
          <p:cNvPr id="7" name="Zástupný symbol dátumu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DCAD71-DF9E-4FA5-83D5-A0BF0309E073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DB80088-0669-43FC-B486-8CDBE313783E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62431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2BFCC-29B6-460A-BCE8-035B35E0E0F9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7E02B-633D-4B02-A132-B1A1FE6F411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879082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8A1F90-5309-4BFA-844D-491859C502BC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B73B2D-A440-401F-8E32-8D692C15C65A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1802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958FC-09F0-408B-BE38-4B3FC05C57CC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5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AB0A9-0BA0-4B6F-832E-A3876379DE0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38222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Zaoblený obdĺžni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B6D783F-2657-489B-8DA9-8349BBB00CDD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7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8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BE60BC-94A8-40B1-989E-FFA97575A090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90485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D5775-7899-457D-877D-AA89A1617EF2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DD119-FCA3-4746-9195-E342E8119467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690067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16E80-36D8-4447-82D7-18D94A7311CC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589FC-9D17-4050-8632-57EF52B14001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949129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38C06-F402-4C39-B2A1-DFC67B128E22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4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79A4B-1C7D-43AC-88FB-7B00EF389A56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78859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ĺžni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7079C4D-B229-49AD-A21A-95EEA409E3D7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4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BD158D2-6177-408A-B3D1-CA69727D8A6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3286009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5" name="Zástupný symbol dátumu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FBA0B-C6CB-4DEB-BDBC-BF3F24D93E3C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6" name="Zástupný symbol päty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53F21-3A68-4A15-8F4E-82F72D12AC9B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103671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ĺžni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ĺžnik s jedným zaobleným roho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sk-SK" noProof="0" smtClean="0"/>
              <a:t>Ak chcete pridať obrázok, kliknite na ikonu</a:t>
            </a:r>
            <a:endParaRPr lang="en-US" noProof="0"/>
          </a:p>
        </p:txBody>
      </p:sp>
      <p:sp>
        <p:nvSpPr>
          <p:cNvPr id="7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46D24A-EA12-455E-A9C3-917476BD1007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8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A9B2AB-8A14-44D5-B6AF-777042502539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  <p:extLst>
      <p:ext uri="{BB962C8B-B14F-4D97-AF65-F5344CB8AC3E}">
        <p14:creationId xmlns:p14="http://schemas.microsoft.com/office/powerpoint/2010/main" val="235930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ĺžni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Zaoblený obdĺž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Zástupný symbol nadpisu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en-US"/>
          </a:p>
        </p:txBody>
      </p:sp>
      <p:sp>
        <p:nvSpPr>
          <p:cNvPr id="1031" name="Zástupný symbol textu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sk-SK" smtClean="0"/>
              <a:t>Kliknite sem a upravte štýly predlohy textu.</a:t>
            </a:r>
          </a:p>
          <a:p>
            <a:pPr lvl="1"/>
            <a:r>
              <a:rPr lang="sk-SK" altLang="sk-SK" smtClean="0"/>
              <a:t>Druhá úroveň</a:t>
            </a:r>
          </a:p>
          <a:p>
            <a:pPr lvl="2"/>
            <a:r>
              <a:rPr lang="sk-SK" altLang="sk-SK" smtClean="0"/>
              <a:t>Tretia úroveň</a:t>
            </a:r>
          </a:p>
          <a:p>
            <a:pPr lvl="3"/>
            <a:r>
              <a:rPr lang="sk-SK" altLang="sk-SK" smtClean="0"/>
              <a:t>Štvrtá úroveň</a:t>
            </a:r>
          </a:p>
          <a:p>
            <a:pPr lvl="4"/>
            <a:r>
              <a:rPr lang="sk-SK" altLang="sk-SK" smtClean="0"/>
              <a:t>Piata úroveň</a:t>
            </a:r>
            <a:endParaRPr lang="en-US" altLang="sk-SK" smtClean="0"/>
          </a:p>
        </p:txBody>
      </p:sp>
      <p:sp>
        <p:nvSpPr>
          <p:cNvPr id="25" name="Zástupný symbol dátumu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EAC7F948-FD48-4C77-BA04-D25514A06236}" type="datetimeFigureOut">
              <a:rPr lang="sk-SK"/>
              <a:pPr>
                <a:defRPr/>
              </a:pPr>
              <a:t>21.10.2017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solidFill>
                  <a:srgbClr val="0080B0"/>
                </a:solidFill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E2E510B-A562-40B4-8219-CF68673BE443}" type="slidenum">
              <a:rPr lang="sk-SK" altLang="sk-SK"/>
              <a:pPr>
                <a:defRPr/>
              </a:pPr>
              <a:t>‹#›</a:t>
            </a:fld>
            <a:endParaRPr lang="sk-SK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796" r:id="rId2"/>
    <p:sldLayoutId id="2147483804" r:id="rId3"/>
    <p:sldLayoutId id="2147483797" r:id="rId4"/>
    <p:sldLayoutId id="2147483798" r:id="rId5"/>
    <p:sldLayoutId id="2147483799" r:id="rId6"/>
    <p:sldLayoutId id="2147483805" r:id="rId7"/>
    <p:sldLayoutId id="2147483800" r:id="rId8"/>
    <p:sldLayoutId id="2147483806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8C5AC0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8C5AC0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anose="020B0604030504040204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FF0041"/>
        </a:buClr>
        <a:buSzPct val="100000"/>
        <a:buFont typeface="Wingdings 2" panose="05020102010507070707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FF0041"/>
        </a:buClr>
        <a:buSzPct val="112000"/>
        <a:buFont typeface="Verdana" panose="020B0604030504040204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EB31B4"/>
        </a:buClr>
        <a:buSzPct val="100000"/>
        <a:buFont typeface="Wingdings 2" panose="05020102010507070707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1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Európa vodstvo</a:t>
            </a:r>
          </a:p>
        </p:txBody>
      </p:sp>
      <p:sp>
        <p:nvSpPr>
          <p:cNvPr id="3" name="Šípka doprava 2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vieš o rieke Volga?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najdlhšia rieka Európy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Kam sa vlievajú ďalšie rieky východnej Európy – Don, Dneper, </a:t>
            </a:r>
            <a:r>
              <a:rPr lang="sk-SK" sz="4000" b="1" dirty="0" err="1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Dnester</a:t>
            </a: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Čierne more, Azovské more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sú najvýznamnejšie rieky západnej Európy a kedy majú najviac vody?(3+1)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Temža, Seina,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Loira</a:t>
            </a: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Rýn – počas celého roka (najmä v zime)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Kedy majú najviac vody rieky prameniace v strednej Európe + vymenuj dve!(1+2)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na jar + Visla, Labe, Odra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sú najvýznamnejšie rieky južnej Európy a kedy majú najviac vody?(2+1)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Pád, </a:t>
            </a:r>
            <a:r>
              <a:rPr lang="sk-SK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Tajo</a:t>
            </a: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Ebro</a:t>
            </a: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36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Duero</a:t>
            </a: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 zime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Prečo majú rieky Dunaj a Rhôna najviac vody v apríli a máji a najmenej v zime?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pramenia v horách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tri rieky spája prieplav, ktorý je významný aj pre Slovensko?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Rýn, Mohan, Dunaj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Na čo slúžia vodné nádrže postavené na vodných tokoch?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vyrovnávanie toku riek, výroba EE, turistika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 ktorých častiach Európy sa vyskytujú vodopády?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vysoké pohoria, pobrežie Nórska (fjordy)</a:t>
            </a:r>
            <a:endParaRPr lang="sk-SK" sz="36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V ktorých štátoch Európy je najviac jazier?(2)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Švédsko, Fínsko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Prečo je v Európe hustá riečna sieť?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dostatok zrážok</a:t>
            </a: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volajú najväčšie európske jazerá a v ktorom štáte ležia?(2+1)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Ladožské,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Onežské</a:t>
            </a: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Rusko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volá alpské jazero ľadovcovo-tektonického pôvodu?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Gardské</a:t>
            </a: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Ženevské ...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sú najznámejšie jazerá strednej Európy?(2)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Balaton,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Neziderské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Aký ľadovec sa vyskytuje v Európe a v ktorých častiach?(2+2)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pevninský – ostrovy v SĽO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horský - Alpy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5473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6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 teraz ideme skúšať...</a:t>
            </a:r>
          </a:p>
        </p:txBody>
      </p:sp>
      <p:pic>
        <p:nvPicPr>
          <p:cNvPr id="29699" name="Obrázok 6" descr="0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4149725"/>
            <a:ext cx="2089150" cy="156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vieš o vodnatosti (množstve vody) riek počas roka?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mení sa podľa klimatických podmienok 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9" name="Šípka doprava 8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je zdrojom vody v riekach na severe a v pohoriach Európe?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ľadovec, sneh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Čo je zdrojom vody v riekach v južných častiach Európy?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zrážky (dážď)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Do ktorých oceánov patria moria, do ktorých sa vlievajú európske rieky?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Severný ľadový, Atlantický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volá najväčšia rieka, ktorá končí v Severnom ľadovom oceáne a kde pramení?(2)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Pečora</a:t>
            </a: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Severný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Ural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Ako sa volá bezodtoková oblasť Európy?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Kaspické more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755650" y="692150"/>
            <a:ext cx="7632700" cy="25923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Ktoré rieky sa vlievajú do Kaspického mora?(3)</a:t>
            </a:r>
          </a:p>
        </p:txBody>
      </p:sp>
      <p:sp>
        <p:nvSpPr>
          <p:cNvPr id="5" name="Obdĺžnik 4"/>
          <p:cNvSpPr/>
          <p:nvPr/>
        </p:nvSpPr>
        <p:spPr>
          <a:xfrm>
            <a:off x="755650" y="3573463"/>
            <a:ext cx="5472113" cy="2592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Volga,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Ural</a:t>
            </a:r>
            <a:r>
              <a:rPr lang="sk-SK" sz="40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sk-SK" sz="40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Emba</a:t>
            </a:r>
            <a:endParaRPr lang="sk-SK" sz="4000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bdĺžnik 5"/>
          <p:cNvSpPr/>
          <p:nvPr/>
        </p:nvSpPr>
        <p:spPr>
          <a:xfrm>
            <a:off x="6300788" y="3573463"/>
            <a:ext cx="2087562" cy="6477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ODPOVEĎ</a:t>
            </a:r>
          </a:p>
        </p:txBody>
      </p:sp>
      <p:sp>
        <p:nvSpPr>
          <p:cNvPr id="8" name="Šípka doprava 7">
            <a:hlinkClick r:id="" action="ppaction://hlinkshowjump?jump=nextslide"/>
          </p:cNvPr>
          <p:cNvSpPr/>
          <p:nvPr/>
        </p:nvSpPr>
        <p:spPr>
          <a:xfrm>
            <a:off x="6659563" y="5157788"/>
            <a:ext cx="1728787" cy="863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ĎALEJ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tív1">
  <a:themeElements>
    <a:clrScheme name="Vlastná 15">
      <a:dk1>
        <a:srgbClr val="D7005B"/>
      </a:dk1>
      <a:lt1>
        <a:srgbClr val="00B0F0"/>
      </a:lt1>
      <a:dk2>
        <a:srgbClr val="D7005B"/>
      </a:dk2>
      <a:lt2>
        <a:srgbClr val="00B0F0"/>
      </a:lt2>
      <a:accent1>
        <a:srgbClr val="7030A0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FFFF00"/>
      </a:hlink>
      <a:folHlink>
        <a:srgbClr val="FFFF00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242</TotalTime>
  <Words>425</Words>
  <Application>Microsoft Office PowerPoint</Application>
  <PresentationFormat>Prezentácia na obrazovke (4:3)</PresentationFormat>
  <Paragraphs>94</Paragraphs>
  <Slides>24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24</vt:i4>
      </vt:variant>
    </vt:vector>
  </HeadingPairs>
  <TitlesOfParts>
    <vt:vector size="30" baseType="lpstr">
      <vt:lpstr>Arial</vt:lpstr>
      <vt:lpstr>Verdana</vt:lpstr>
      <vt:lpstr>Wingdings 2</vt:lpstr>
      <vt:lpstr>Calibri</vt:lpstr>
      <vt:lpstr>Times New Roman</vt:lpstr>
      <vt:lpstr>Motív1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Karol Kondel</dc:creator>
  <cp:lastModifiedBy>HP</cp:lastModifiedBy>
  <cp:revision>31</cp:revision>
  <dcterms:created xsi:type="dcterms:W3CDTF">2014-01-23T18:02:10Z</dcterms:created>
  <dcterms:modified xsi:type="dcterms:W3CDTF">2017-10-21T14:27:16Z</dcterms:modified>
</cp:coreProperties>
</file>