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9999"/>
    <a:srgbClr val="FFFF66"/>
    <a:srgbClr val="FF3399"/>
    <a:srgbClr val="29D7C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75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1313-257D-4CF1-BC10-3FAC12720EBD}" type="datetimeFigureOut">
              <a:rPr lang="cs-CZ" smtClean="0"/>
              <a:t>5.1.2016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E523-1730-4628-ACF8-8AA0A3948A8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1313-257D-4CF1-BC10-3FAC12720EBD}" type="datetimeFigureOut">
              <a:rPr lang="cs-CZ" smtClean="0"/>
              <a:t>5.1.2016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E523-1730-4628-ACF8-8AA0A3948A8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1313-257D-4CF1-BC10-3FAC12720EBD}" type="datetimeFigureOut">
              <a:rPr lang="cs-CZ" smtClean="0"/>
              <a:t>5.1.2016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E523-1730-4628-ACF8-8AA0A3948A8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1313-257D-4CF1-BC10-3FAC12720EBD}" type="datetimeFigureOut">
              <a:rPr lang="cs-CZ" smtClean="0"/>
              <a:t>5.1.2016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E523-1730-4628-ACF8-8AA0A3948A8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1313-257D-4CF1-BC10-3FAC12720EBD}" type="datetimeFigureOut">
              <a:rPr lang="cs-CZ" smtClean="0"/>
              <a:t>5.1.2016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E523-1730-4628-ACF8-8AA0A3948A8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1313-257D-4CF1-BC10-3FAC12720EBD}" type="datetimeFigureOut">
              <a:rPr lang="cs-CZ" smtClean="0"/>
              <a:t>5.1.2016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E523-1730-4628-ACF8-8AA0A3948A8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1313-257D-4CF1-BC10-3FAC12720EBD}" type="datetimeFigureOut">
              <a:rPr lang="cs-CZ" smtClean="0"/>
              <a:t>5.1.2016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E523-1730-4628-ACF8-8AA0A3948A8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1313-257D-4CF1-BC10-3FAC12720EBD}" type="datetimeFigureOut">
              <a:rPr lang="cs-CZ" smtClean="0"/>
              <a:t>5.1.2016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E523-1730-4628-ACF8-8AA0A3948A8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1313-257D-4CF1-BC10-3FAC12720EBD}" type="datetimeFigureOut">
              <a:rPr lang="cs-CZ" smtClean="0"/>
              <a:t>5.1.2016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E523-1730-4628-ACF8-8AA0A3948A8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1313-257D-4CF1-BC10-3FAC12720EBD}" type="datetimeFigureOut">
              <a:rPr lang="cs-CZ" smtClean="0"/>
              <a:t>5.1.2016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E523-1730-4628-ACF8-8AA0A3948A8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1313-257D-4CF1-BC10-3FAC12720EBD}" type="datetimeFigureOut">
              <a:rPr lang="cs-CZ" smtClean="0"/>
              <a:t>5.1.2016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E523-1730-4628-ACF8-8AA0A3948A8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71313-257D-4CF1-BC10-3FAC12720EBD}" type="datetimeFigureOut">
              <a:rPr lang="cs-CZ" smtClean="0"/>
              <a:t>5.1.2016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EE523-1730-4628-ACF8-8AA0A3948A8B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348" y="1357298"/>
            <a:ext cx="7772400" cy="1470025"/>
          </a:xfrm>
        </p:spPr>
        <p:txBody>
          <a:bodyPr/>
          <a:lstStyle/>
          <a:p>
            <a:endParaRPr lang="cs-CZ" sz="72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00298" y="3571876"/>
            <a:ext cx="6400800" cy="1752600"/>
          </a:xfrm>
        </p:spPr>
        <p:txBody>
          <a:bodyPr>
            <a:noAutofit/>
          </a:bodyPr>
          <a:lstStyle/>
          <a:p>
            <a:pPr algn="r"/>
            <a:r>
              <a:rPr lang="sk-SK" sz="3600" dirty="0" smtClean="0">
                <a:solidFill>
                  <a:schemeClr val="tx1"/>
                </a:solidFill>
              </a:rPr>
              <a:t>Kristína Králová</a:t>
            </a:r>
          </a:p>
          <a:p>
            <a:pPr algn="r"/>
            <a:r>
              <a:rPr lang="sk-SK" sz="3600" dirty="0" smtClean="0">
                <a:solidFill>
                  <a:schemeClr val="tx1"/>
                </a:solidFill>
              </a:rPr>
              <a:t>9.Ročník</a:t>
            </a:r>
          </a:p>
          <a:p>
            <a:pPr algn="r"/>
            <a:r>
              <a:rPr lang="sk-SK" sz="3600" dirty="0" smtClean="0">
                <a:solidFill>
                  <a:schemeClr val="tx1"/>
                </a:solidFill>
              </a:rPr>
              <a:t>2015/2016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071670" y="1428736"/>
            <a:ext cx="528641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7200" b="1" u="sng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Rounded MT Bold" pitchFamily="34" charset="0"/>
              </a:rPr>
              <a:t>ITINERÁR</a:t>
            </a:r>
            <a:endParaRPr lang="cs-CZ" sz="7200" b="1" u="sng" dirty="0">
              <a:ln w="3155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2290" name="Picture 2" descr="http://www.treking.cz/mapy/slovensk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71810"/>
            <a:ext cx="5715000" cy="3286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2093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2" name="Picture 10" descr="http://www.aford.sk/images/map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4929198"/>
            <a:ext cx="3180543" cy="1571636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sk-SK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Košice</a:t>
            </a:r>
            <a:endParaRPr lang="cs-CZ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sk-SK" sz="3600" u="sng" dirty="0" smtClean="0">
                <a:solidFill>
                  <a:srgbClr val="C00000"/>
                </a:solidFill>
              </a:rPr>
              <a:t>Dom sv. Alžbety v Košiciach</a:t>
            </a:r>
          </a:p>
          <a:p>
            <a:pPr>
              <a:buNone/>
            </a:pPr>
            <a:r>
              <a:rPr lang="sk-SK" dirty="0" smtClean="0"/>
              <a:t>    Dóm sv. Alžbety v Košiciach je najväčší chrám a najvýznamnejšie dielo gotického staviteľstva na Slovensku. V krypte sú ostatky vojvodcu, Františka </a:t>
            </a:r>
            <a:r>
              <a:rPr lang="sk-SK" dirty="0" err="1" smtClean="0"/>
              <a:t>Rákociho</a:t>
            </a:r>
            <a:r>
              <a:rPr lang="sk-SK" dirty="0" smtClean="0"/>
              <a:t>. V areáli je aj kaplnka sv. Michala a Urbanova veža. </a:t>
            </a:r>
            <a:endParaRPr lang="cs-CZ" dirty="0"/>
          </a:p>
        </p:txBody>
      </p:sp>
      <p:pic>
        <p:nvPicPr>
          <p:cNvPr id="23554" name="Picture 2" descr="http://sacr3-files.s3-website-eu-west-1.amazonaws.com/_processed_/csm_Bug_Kosice_dom3_jpg%255B1%255D_e2d4db9c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50783"/>
            <a:ext cx="3379494" cy="2207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8" name="Picture 6" descr="http://www.rosly.sk/wp-content/uploads/2014/10/Tytuln%C3%BD-obr%C3%A1zo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4357884"/>
            <a:ext cx="2857488" cy="2500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6000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krasy.sk/wp-content/uploads/2013/08/somos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071942"/>
            <a:ext cx="3773755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solidFill>
              <a:srgbClr val="FFC000"/>
            </a:solidFill>
          </a:ln>
        </p:spPr>
        <p:txBody>
          <a:bodyPr>
            <a:noAutofit/>
          </a:bodyPr>
          <a:lstStyle/>
          <a:p>
            <a:r>
              <a:rPr lang="sk-SK" sz="7200" b="1" dirty="0" err="1" smtClean="0">
                <a:ln>
                  <a:solidFill>
                    <a:srgbClr val="FFFF66"/>
                  </a:solidFill>
                </a:ln>
                <a:solidFill>
                  <a:srgbClr val="FFC000"/>
                </a:solidFill>
              </a:rPr>
              <a:t>Šomoška</a:t>
            </a:r>
            <a:endParaRPr lang="cs-CZ" sz="7200" b="1" dirty="0">
              <a:ln>
                <a:solidFill>
                  <a:srgbClr val="FFFF66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Šomoška</a:t>
            </a:r>
            <a:r>
              <a:rPr lang="sk-SK" dirty="0" smtClean="0"/>
              <a:t> je kamenný vodopád na hraniciach s Maďarskom. Na ploche 7,90 ha vytvára stĺpovite sa rozpadávajúci čadič, pôsobivý geologický výtvor. Nad kamenným vodopádom stojí gotický hrad. </a:t>
            </a:r>
          </a:p>
          <a:p>
            <a:endParaRPr lang="cs-CZ" dirty="0"/>
          </a:p>
        </p:txBody>
      </p:sp>
      <p:pic>
        <p:nvPicPr>
          <p:cNvPr id="24580" name="Picture 4" descr="http://www.treking.cz/regiony/somoska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571876"/>
            <a:ext cx="3071802" cy="2303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2" name="Picture 6" descr="http://www.tic.sk/imageCoord/48.17182409-19.8573374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5214950"/>
            <a:ext cx="2819004" cy="1357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969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solidFill>
              <a:srgbClr val="FF9999"/>
            </a:solidFill>
          </a:ln>
        </p:spPr>
        <p:txBody>
          <a:bodyPr>
            <a:noAutofit/>
          </a:bodyPr>
          <a:lstStyle/>
          <a:p>
            <a:r>
              <a:rPr lang="sk-SK" sz="7200" b="1" dirty="0" smtClean="0">
                <a:solidFill>
                  <a:srgbClr val="FF9999"/>
                </a:solidFill>
              </a:rPr>
              <a:t>Kremnica</a:t>
            </a:r>
            <a:endParaRPr lang="cs-CZ" sz="7200" b="1" dirty="0">
              <a:solidFill>
                <a:srgbClr val="FF9999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Kremnica e staré banícke mesto s ťažbou zlata. V mincovni razili kremnické dukáty, ktoré boli v 14.- 16. storočí vyhľadávaným európskym platidlom. Najvýznamnejšou pamiatkou je hrad zo 14. storočia. Zachované je aj mestské opevnenie s baštami. </a:t>
            </a:r>
            <a:endParaRPr lang="cs-CZ" dirty="0"/>
          </a:p>
        </p:txBody>
      </p:sp>
      <p:pic>
        <p:nvPicPr>
          <p:cNvPr id="25602" name="Picture 2" descr="http://infovekacik.sk/2006-jun/mesta/kremnica_map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794" y="285728"/>
            <a:ext cx="2643206" cy="1482341"/>
          </a:xfrm>
          <a:prstGeom prst="rect">
            <a:avLst/>
          </a:prstGeom>
          <a:noFill/>
        </p:spPr>
      </p:pic>
      <p:pic>
        <p:nvPicPr>
          <p:cNvPr id="25604" name="Picture 4" descr="http://www.kremnica.sk/wp-content/uploads/2011/08/hr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572008"/>
            <a:ext cx="2500330" cy="1875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6" name="Picture 6" descr="http://ipravda.sk/res/2008/06/12/thumbs/126858-kremnica-mincovna-clano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4429132"/>
            <a:ext cx="3071834" cy="2300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8" name="Picture 8" descr="https://upload.wikimedia.org/wikipedia/commons/5/5f/Kremnica_-_The_Plague_Colum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4071918"/>
            <a:ext cx="1911499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094"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6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Záver našej prehliadky</a:t>
            </a:r>
            <a:endParaRPr lang="cs-CZ" sz="6600" b="1" u="sng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4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Milí turisti blížime sa ku koncu našej prehliadky zaujímavostí a histórie Slovenska. Ja pevne dúfam, že sa vám naša prehliadka páčila a nabudúce sa uvidíme zas. Ďakujem za vašu trpezlivosť a prajem vám šťastnú cestu domov.</a:t>
            </a:r>
            <a:endParaRPr lang="cs-CZ" sz="40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Veselý obličej 3"/>
          <p:cNvSpPr/>
          <p:nvPr/>
        </p:nvSpPr>
        <p:spPr>
          <a:xfrm>
            <a:off x="6357950" y="5357826"/>
            <a:ext cx="1785950" cy="1500174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 advTm="5094"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studyinslovakia.eu/wp-content/uploads/2014/08/33eh64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4000504"/>
            <a:ext cx="4667282" cy="3500462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solidFill>
              <a:srgbClr val="00B0F0"/>
            </a:solidFill>
          </a:ln>
        </p:spPr>
        <p:txBody>
          <a:bodyPr>
            <a:normAutofit fontScale="90000"/>
          </a:bodyPr>
          <a:lstStyle/>
          <a:p>
            <a:r>
              <a:rPr lang="sk-SK" sz="8000" b="1" u="sng" dirty="0" smtClean="0">
                <a:ln w="900" cmpd="sng">
                  <a:solidFill>
                    <a:schemeClr val="tx2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ÚVOD</a:t>
            </a:r>
            <a:r>
              <a:rPr lang="sk-SK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Dobrý deň milí turisti. Dúfam, že ste mali príjemný let. Nachádzate sa v štáte, ktorý sa nazýva Slovensko. Slovensko sa nachádza v srdci Európy, inač povedané Slovensko je stred Európy. V nasledujúcich dňoch vás budem po tejto nádhernej krajinke sprevádzať.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ransition advTm="5266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k-SK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Bratislavský hrad</a:t>
            </a:r>
            <a:endParaRPr lang="cs-CZ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800" dirty="0" smtClean="0"/>
              <a:t>Nachádzame sa v hlavnom meste Slovenska, a je to </a:t>
            </a:r>
            <a:r>
              <a:rPr lang="sk-SK" sz="2800" u="sng" dirty="0" smtClean="0"/>
              <a:t>BRATISLAVA</a:t>
            </a:r>
            <a:r>
              <a:rPr lang="sk-SK" sz="2800" dirty="0" smtClean="0"/>
              <a:t>. Naša prehliadka sa teda začína práve tu v Bratislave na Bratislavskom hrade. Bratislavský hrad má rozlohu necelých 68 000 m</a:t>
            </a:r>
            <a:r>
              <a:rPr lang="sk-SK" sz="2800" baseline="30000" dirty="0" smtClean="0"/>
              <a:t>2.  </a:t>
            </a:r>
            <a:r>
              <a:rPr lang="sk-SK" sz="2800" dirty="0"/>
              <a:t> </a:t>
            </a:r>
            <a:r>
              <a:rPr lang="sk-SK" sz="2800" dirty="0" smtClean="0"/>
              <a:t>Dokončil sa v 18. storočí. Z Bratislavského hradu je nádherne vidieť centrum mesta. Pod hradom preteká známa rieka Dunaj.</a:t>
            </a:r>
            <a:endParaRPr lang="cs-CZ" sz="2800" dirty="0"/>
          </a:p>
          <a:p>
            <a:endParaRPr lang="cs-CZ" spc="-300" dirty="0"/>
          </a:p>
        </p:txBody>
      </p:sp>
      <p:pic>
        <p:nvPicPr>
          <p:cNvPr id="16386" name="Picture 2" descr="http://www.pigy.sk/img/news/2015/06/bratislavsky-hr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12315">
            <a:off x="5121810" y="4437934"/>
            <a:ext cx="3357586" cy="2227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 descr="http://www.zelenka.cz/images/mapy/mapa_stat_S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6929" y="4799218"/>
            <a:ext cx="3365146" cy="1954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8188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sk-SK" sz="7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Mohyla na Bradle </a:t>
            </a:r>
            <a:endParaRPr lang="cs-CZ" sz="7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A presúvame sa z Bratislavského kraja do Trenčianskeho. Ako ďalšia pamiatka je Mohyla na Bradle. Bola postavená na počesť slovenského vlastenca, politika, vedca a generála francúzskej armády, Milana Rastislava Štefánika, ktorého tu po tragickom skone pochovali. Z Mohyly je krásny výhľad na mesto Brezová pod Bradlom a okolie.</a:t>
            </a:r>
          </a:p>
          <a:p>
            <a:endParaRPr lang="sk-SK" sz="2800" dirty="0" smtClean="0"/>
          </a:p>
          <a:p>
            <a:endParaRPr lang="cs-CZ" sz="2800" dirty="0"/>
          </a:p>
        </p:txBody>
      </p:sp>
      <p:sp>
        <p:nvSpPr>
          <p:cNvPr id="17410" name="AutoShape 2" descr="http://www.tic.sk/imageCoord/48.6651056-17.540190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412" name="AutoShape 4" descr="http://www.tic.sk/imageCoord/48.6651056-17.540190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414" name="AutoShape 6" descr="Mapa Pamiatky Brezová pod Bradlom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7415" name="Picture 7" descr="C:\Documents and Settings\LK\Desktop\kklkhc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786322"/>
            <a:ext cx="3427488" cy="1643074"/>
          </a:xfrm>
          <a:prstGeom prst="rect">
            <a:avLst/>
          </a:prstGeom>
          <a:noFill/>
        </p:spPr>
      </p:pic>
      <p:pic>
        <p:nvPicPr>
          <p:cNvPr id="17417" name="Picture 9" descr="http://www.galeriaslovakia.sk/Upload/Image/Galeria/951/6992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59707">
            <a:off x="5432736" y="4505675"/>
            <a:ext cx="3000396" cy="2250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6218"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sk-SK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Čičmany</a:t>
            </a:r>
            <a:endParaRPr lang="cs-CZ" sz="7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Znova sa presúvame do ďalšieho kraja a to je Žilinský. Ďalšou známou pamiatkou Slovenska je obec Čičmany. Ale nie je táto obec ako obec. Je to nádherná obec s unikátnou architektúrou. Zachovali sa tu drevenice, ktoré sú vyzdobené charakteristickými bielymi ornamentmi. V </a:t>
            </a:r>
            <a:r>
              <a:rPr lang="sk-SK" sz="2800" dirty="0" err="1" smtClean="0"/>
              <a:t>Radenovom</a:t>
            </a:r>
            <a:r>
              <a:rPr lang="sk-SK" sz="2800" dirty="0" smtClean="0"/>
              <a:t> dome ku ktorému prichádzame je národopisná expozícia.  </a:t>
            </a:r>
            <a:endParaRPr lang="cs-CZ" sz="2800" dirty="0"/>
          </a:p>
        </p:txBody>
      </p:sp>
      <p:sp>
        <p:nvSpPr>
          <p:cNvPr id="18434" name="AutoShape 2" descr="http://www.tic.sk/imageCoord/48.9550537-18.51594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8436" name="Picture 4" descr="http://www.tic.sk/imageCoord/48.9550537-18.51594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143512"/>
            <a:ext cx="3000396" cy="1444635"/>
          </a:xfrm>
          <a:prstGeom prst="rect">
            <a:avLst/>
          </a:prstGeom>
          <a:noFill/>
        </p:spPr>
      </p:pic>
      <p:pic>
        <p:nvPicPr>
          <p:cNvPr id="18438" name="Picture 6" descr="http://files.chatynadjazerom.webnode.sk/200000083-9ceb89de5a/%C4%8Ci%C4%8Dma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79138">
            <a:off x="4929190" y="4637377"/>
            <a:ext cx="2857520" cy="2220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844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sk-SK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Oravský hrad</a:t>
            </a:r>
            <a:endParaRPr lang="cs-CZ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Nachádzame sa na severe Slovenska nazývanom Orava. V Žilinskom kraji sa nachádza aj ďalšia pamiatka, ktorú navštívime a to je Oravský zámok. Oravský zámok je na brale vo výške 112 m nad hladinou rieky Orava. Najstarší je horný hrad s citadelou. V strede sú paláce Jána Korvína, </a:t>
            </a:r>
            <a:r>
              <a:rPr lang="sk-SK" sz="2800" dirty="0" err="1" smtClean="0"/>
              <a:t>Pálffiho</a:t>
            </a:r>
            <a:r>
              <a:rPr lang="sk-SK" sz="2800" dirty="0"/>
              <a:t> </a:t>
            </a:r>
            <a:r>
              <a:rPr lang="sk-SK" sz="2800" dirty="0" smtClean="0"/>
              <a:t>a ďalších feudálov. V dolnom hrade je </a:t>
            </a:r>
            <a:r>
              <a:rPr lang="sk-SK" sz="2800" dirty="0" err="1" smtClean="0"/>
              <a:t>Turzov</a:t>
            </a:r>
            <a:r>
              <a:rPr lang="sk-SK" sz="2800" dirty="0" smtClean="0"/>
              <a:t> palác a hradný kostol s hrobkou.</a:t>
            </a:r>
            <a:endParaRPr lang="cs-CZ" sz="2800" dirty="0"/>
          </a:p>
        </p:txBody>
      </p:sp>
      <p:pic>
        <p:nvPicPr>
          <p:cNvPr id="19458" name="Picture 2" descr="http://www.hrady.sk/uimg/oravas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98152"/>
            <a:ext cx="3000396" cy="1759848"/>
          </a:xfrm>
          <a:prstGeom prst="rect">
            <a:avLst/>
          </a:prstGeom>
          <a:noFill/>
        </p:spPr>
      </p:pic>
      <p:pic>
        <p:nvPicPr>
          <p:cNvPr id="19460" name="Picture 4" descr="http://ipravda.sk/res/2013/10/30/thumbs/oravsky-hrad-nestandard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80392">
            <a:off x="4961701" y="4681780"/>
            <a:ext cx="2710383" cy="2032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000"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http://www.plte-dunajec.sk/images/splav_dunajec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828303">
            <a:off x="5579197" y="3800994"/>
            <a:ext cx="3612390" cy="2396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sk-SK" sz="7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Dunajec</a:t>
            </a:r>
            <a:endParaRPr lang="cs-CZ" sz="7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Dunajec je horská rieka, ktorá vytvorila v pohorí Pieniny 8,5km dlhý kaňon, ktorý je najkrajšou časťou Pieninského národného parku. Atrakciou je plavba plťami z </a:t>
            </a:r>
            <a:r>
              <a:rPr lang="sk-SK" dirty="0"/>
              <a:t>Č</a:t>
            </a:r>
            <a:r>
              <a:rPr lang="sk-SK" dirty="0" smtClean="0"/>
              <a:t>erveného Kláštora.</a:t>
            </a:r>
            <a:endParaRPr lang="cs-CZ" dirty="0"/>
          </a:p>
        </p:txBody>
      </p:sp>
      <p:pic>
        <p:nvPicPr>
          <p:cNvPr id="20484" name="Picture 4" descr="http://www.exciting-krakow.com/wp-content/uploads/sites/2/2013/05/dunajec-river-rafting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1567">
            <a:off x="124152" y="4104348"/>
            <a:ext cx="3143272" cy="2314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2" name="Picture 2" descr="http://gabriela.sk/pltnictvo/image/mapa_sr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4286256"/>
            <a:ext cx="2719107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000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www.hotelpetra.sk/media/atrakcie/Slovensky%20raj%20-%20Piecky%20-%20vodopad%2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643314"/>
            <a:ext cx="2357454" cy="16430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solidFill>
              <a:srgbClr val="FF3399"/>
            </a:solidFill>
          </a:ln>
        </p:spPr>
        <p:txBody>
          <a:bodyPr>
            <a:noAutofit/>
          </a:bodyPr>
          <a:lstStyle/>
          <a:p>
            <a:r>
              <a:rPr lang="sk-SK" sz="7200" b="1" dirty="0" smtClean="0">
                <a:solidFill>
                  <a:srgbClr val="FF3399"/>
                </a:solidFill>
                <a:latin typeface="Arial Rounded MT Bold" pitchFamily="34" charset="0"/>
              </a:rPr>
              <a:t>Slovenský raj</a:t>
            </a:r>
            <a:endParaRPr lang="cs-CZ" sz="7200" b="1" dirty="0">
              <a:solidFill>
                <a:srgbClr val="FF3399"/>
              </a:solidFill>
              <a:latin typeface="Arial Rounded MT Bold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25963"/>
          </a:xfrm>
        </p:spPr>
        <p:txBody>
          <a:bodyPr>
            <a:normAutofit/>
          </a:bodyPr>
          <a:lstStyle/>
          <a:p>
            <a:r>
              <a:rPr lang="sk-SK" sz="2800" dirty="0" smtClean="0"/>
              <a:t>Slovenský raj sa nachádza na východnom Slovensku. Je to národný park, a je bohatý na povrchové i podzemné krasové javy, pestrú flóru a  faunu. Z povrchových sú najpríťažlivejšie rokliny s vodopádmi. Z 25 evidovaných jaskýň je prístupná len Dobšinská ľadová jaskyňa.</a:t>
            </a:r>
            <a:endParaRPr lang="cs-CZ" sz="2800" dirty="0"/>
          </a:p>
        </p:txBody>
      </p:sp>
      <p:pic>
        <p:nvPicPr>
          <p:cNvPr id="21510" name="Picture 6" descr="http://www.chataostrica.sk/_dokumenty/image/Volny%20cas/slovensky_raj00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4214818"/>
            <a:ext cx="1643074" cy="23574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512" name="Picture 8" descr="http://www.slovenskyraj.eu/uploads/slideshow/1/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5293183"/>
            <a:ext cx="4357718" cy="1564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6" name="Picture 2" descr="http://ubytovanie.drevexsro.sk/pic/mapa-sk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465087">
            <a:off x="195954" y="4510531"/>
            <a:ext cx="3612748" cy="1810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828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sk-SK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Spišský hrad</a:t>
            </a:r>
            <a:endParaRPr lang="cs-CZ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Nachádzame sa pri nádhernom Spišskom hrade, ktorý patrí rozlohou medzi najväčšie na Slovensku a najrozsiahlejšie hrady v strednej Európe. Stojí na travertínovom brale, vo výške 634 m, nad mestečkom Spišské podhradie. Na piatich nádvoriach sú zrúcaniny objektov. V románskom paláci a kaplnke je expozícia archeologických nálezov.</a:t>
            </a:r>
            <a:endParaRPr lang="cs-CZ" sz="2800" dirty="0"/>
          </a:p>
        </p:txBody>
      </p:sp>
      <p:pic>
        <p:nvPicPr>
          <p:cNvPr id="22534" name="Picture 6" descr="http://www.hrady.sk/uimg/spiss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4572008"/>
            <a:ext cx="2643206" cy="1550341"/>
          </a:xfrm>
          <a:prstGeom prst="rect">
            <a:avLst/>
          </a:prstGeom>
          <a:noFill/>
        </p:spPr>
      </p:pic>
      <p:pic>
        <p:nvPicPr>
          <p:cNvPr id="22532" name="Picture 4" descr="http://obrazky.4ever.sk/data/download/stavby/historicke/spissky-hrad,-slovensko,-oblaky-1504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0201" y="4429132"/>
            <a:ext cx="3093799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0" name="Picture 2" descr="http://www.snm.sk/swift_data/source/sidelna_budova/a_nove/levoca/c_otvorenie%20spissky%20hrad%2020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14884"/>
            <a:ext cx="3714776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7094">
    <p:comb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602</Words>
  <Application>Microsoft Office PowerPoint</Application>
  <PresentationFormat>Předvádění na obrazovce (4:3)</PresentationFormat>
  <Paragraphs>29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sady Office</vt:lpstr>
      <vt:lpstr>Snímek 1</vt:lpstr>
      <vt:lpstr>ÚVOD </vt:lpstr>
      <vt:lpstr>Bratislavský hrad</vt:lpstr>
      <vt:lpstr>Mohyla na Bradle </vt:lpstr>
      <vt:lpstr>Čičmany</vt:lpstr>
      <vt:lpstr>Oravský hrad</vt:lpstr>
      <vt:lpstr>Dunajec</vt:lpstr>
      <vt:lpstr>Slovenský raj</vt:lpstr>
      <vt:lpstr>Spišský hrad</vt:lpstr>
      <vt:lpstr>Košice</vt:lpstr>
      <vt:lpstr>Šomoška</vt:lpstr>
      <vt:lpstr>Kremnica</vt:lpstr>
      <vt:lpstr>Záver našej prehliadky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LK</dc:creator>
  <cp:lastModifiedBy>LK</cp:lastModifiedBy>
  <cp:revision>23</cp:revision>
  <dcterms:created xsi:type="dcterms:W3CDTF">2016-01-05T10:05:12Z</dcterms:created>
  <dcterms:modified xsi:type="dcterms:W3CDTF">2016-01-05T13:44:09Z</dcterms:modified>
</cp:coreProperties>
</file>