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15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5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297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40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601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437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597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142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421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75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856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999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855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766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57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16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3D582C-4FFC-4F5E-8613-EFF6B3AA4E9C}" type="datetimeFigureOut">
              <a:rPr lang="sk-SK" smtClean="0"/>
              <a:t>04.03.2016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11D2-6F99-4C25-99D9-BC49E84674D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5337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Margita Figuli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2400" dirty="0" smtClean="0"/>
              <a:t>Diana </a:t>
            </a:r>
            <a:r>
              <a:rPr lang="sk-SK" sz="2400" dirty="0" smtClean="0"/>
              <a:t>SzOcsová</a:t>
            </a:r>
            <a:endParaRPr lang="sk-SK" sz="2400" dirty="0" smtClean="0"/>
          </a:p>
          <a:p>
            <a:r>
              <a:rPr lang="sk-SK" sz="2400" dirty="0" smtClean="0"/>
              <a:t>2015/2016</a:t>
            </a:r>
          </a:p>
          <a:p>
            <a:r>
              <a:rPr lang="sk-SK" sz="2400" dirty="0" smtClean="0"/>
              <a:t>8.roč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424" y="1948443"/>
            <a:ext cx="2727461" cy="32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5033" y="398489"/>
            <a:ext cx="3401064" cy="1447800"/>
          </a:xfrm>
        </p:spPr>
        <p:txBody>
          <a:bodyPr/>
          <a:lstStyle/>
          <a:p>
            <a:r>
              <a:rPr lang="sk-SK" sz="4000" dirty="0" smtClean="0"/>
              <a:t>Životopis</a:t>
            </a:r>
            <a:endParaRPr lang="sk-SK" sz="4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1904" y="2132393"/>
            <a:ext cx="4902972" cy="3266133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5112" y="2132393"/>
            <a:ext cx="3401063" cy="2895599"/>
          </a:xfrm>
        </p:spPr>
        <p:txBody>
          <a:bodyPr>
            <a:noAutofit/>
          </a:bodyPr>
          <a:lstStyle/>
          <a:p>
            <a:r>
              <a:rPr lang="sk-SK" sz="2000" dirty="0" smtClean="0"/>
              <a:t>Narodila sa v roľníckej rodine. Gymnaziálne štúdiá začala v Dolnom Kubíne, no maturovala na Obchodnej akadémii v Banskej Bystrici (1924 – 1928). Chcela pokračovať v štúdiu, no jej pokus o štúdium maliarstva v Prahe jej nevyšiel. Pracovala ako anglická korešpondentka v Tatra banke v Bratislave (do roku 1941) a potom sa venovala lit. </a:t>
            </a:r>
            <a:r>
              <a:rPr lang="sk-SK" sz="2000" dirty="0"/>
              <a:t>t</a:t>
            </a:r>
            <a:r>
              <a:rPr lang="sk-SK" sz="2000" dirty="0" smtClean="0"/>
              <a:t>vorbe.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21100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Najznámejšie diela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45628" y="2056092"/>
            <a:ext cx="4396339" cy="41957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Tri gaštanové kone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Babylon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24" y="2927700"/>
            <a:ext cx="2717585" cy="353148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37" y="2708125"/>
            <a:ext cx="2463113" cy="37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Tri gaštanové kone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Dej - opisuje mladého tuláka Petra, ktorý zasnene hľadí do hviezd a rozmýšľa nad svojim detstvom stráveným v Turci. Myslí na Magdalénu, dievčinu, ktorú odmalička miloval, a ako si už vtedy zaumienil, že sa zoberú. Zo zamyslenia ho však strhol výstrel a hrmot kopýt siedmich splašených koní, ktoré mierili k nemu. I jeho kôň znervóznel a utekal za nimi. 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3807942"/>
            <a:ext cx="1921698" cy="28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034" y="0"/>
            <a:ext cx="3401064" cy="1447800"/>
          </a:xfrm>
        </p:spPr>
        <p:txBody>
          <a:bodyPr/>
          <a:lstStyle/>
          <a:p>
            <a:pPr algn="ctr"/>
            <a:r>
              <a:rPr lang="sk-SK" sz="4000" dirty="0" smtClean="0"/>
              <a:t>Babylon</a:t>
            </a:r>
            <a:endParaRPr lang="sk-SK" sz="4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7631" y="2128652"/>
            <a:ext cx="4863006" cy="3816302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06035" y="1417861"/>
            <a:ext cx="3401063" cy="2895599"/>
          </a:xfrm>
        </p:spPr>
        <p:txBody>
          <a:bodyPr>
            <a:noAutofit/>
          </a:bodyPr>
          <a:lstStyle/>
          <a:p>
            <a:r>
              <a:rPr lang="sk-SK" sz="1800" dirty="0" smtClean="0"/>
              <a:t>Dej - Výstavba veľkej armády slúžiacej na obranu pred Peržanmi má byť odhlasovaná na veľkom zasadnutí vlády. </a:t>
            </a:r>
            <a:r>
              <a:rPr lang="sk-SK" sz="1800" dirty="0" smtClean="0"/>
              <a:t>Nebuzardar</a:t>
            </a:r>
            <a:r>
              <a:rPr lang="sk-SK" sz="1800" dirty="0" smtClean="0"/>
              <a:t> má dva týždne času na to, aby zohnal nejaké evidentné dôkazy o tom, že sa potulujú perzskí špehúni a že kráľ </a:t>
            </a:r>
            <a:r>
              <a:rPr lang="sk-SK" sz="1800" dirty="0" smtClean="0"/>
              <a:t>Kýros</a:t>
            </a:r>
            <a:r>
              <a:rPr lang="sk-SK" sz="1800" dirty="0" smtClean="0"/>
              <a:t> sa chystá vojensky napadnúť Babylon. Veliteľ vojsk preto sám putuje po krajine a prezlečení za obyčajného vojaka snaží sa chytiť nejakého buriča, špióna, či samotného perzského vojaka. Dôjde do dediny Zlatých </a:t>
            </a:r>
            <a:r>
              <a:rPr lang="sk-SK" sz="1800" dirty="0" smtClean="0"/>
              <a:t>Klasov</a:t>
            </a:r>
            <a:r>
              <a:rPr lang="sk-SK" sz="1800" dirty="0"/>
              <a:t>.</a:t>
            </a:r>
            <a:r>
              <a:rPr lang="sk-SK" sz="1800" dirty="0" smtClean="0"/>
              <a:t>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816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230</Words>
  <Application>Microsoft Office PowerPoint</Application>
  <PresentationFormat>Širokouhlá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Ión</vt:lpstr>
      <vt:lpstr>Margita Figuli</vt:lpstr>
      <vt:lpstr>Životopis</vt:lpstr>
      <vt:lpstr>Najznámejšie diela</vt:lpstr>
      <vt:lpstr>Tri gaštanové kone</vt:lpstr>
      <vt:lpstr>Babylon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Margita Figuli</dc:title>
  <dc:creator>acer1</dc:creator>
  <cp:lastModifiedBy>Lenovo1</cp:lastModifiedBy>
  <cp:revision>5</cp:revision>
  <dcterms:created xsi:type="dcterms:W3CDTF">2016-03-03T12:50:48Z</dcterms:created>
  <dcterms:modified xsi:type="dcterms:W3CDTF">2016-03-04T09:44:42Z</dcterms:modified>
</cp:coreProperties>
</file>