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DC7396AF-A79A-4C9F-A51E-0B8EC81DD28D}" type="datetimeFigureOut">
              <a:rPr lang="sk-SK" smtClean="0"/>
              <a:t>03.03.2016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1ADF4E29-1203-4F33-BDF9-B201F0A0B9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8089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96AF-A79A-4C9F-A51E-0B8EC81DD28D}" type="datetimeFigureOut">
              <a:rPr lang="sk-SK" smtClean="0"/>
              <a:t>03.03.2016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4E29-1203-4F33-BDF9-B201F0A0B9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8836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96AF-A79A-4C9F-A51E-0B8EC81DD28D}" type="datetimeFigureOut">
              <a:rPr lang="sk-SK" smtClean="0"/>
              <a:t>03.03.2016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4E29-1203-4F33-BDF9-B201F0A0B9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8918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96AF-A79A-4C9F-A51E-0B8EC81DD28D}" type="datetimeFigureOut">
              <a:rPr lang="sk-SK" smtClean="0"/>
              <a:t>03.03.2016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4E29-1203-4F33-BDF9-B201F0A0B9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5080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96AF-A79A-4C9F-A51E-0B8EC81DD28D}" type="datetimeFigureOut">
              <a:rPr lang="sk-SK" smtClean="0"/>
              <a:t>03.03.2016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4E29-1203-4F33-BDF9-B201F0A0B9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1796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96AF-A79A-4C9F-A51E-0B8EC81DD28D}" type="datetimeFigureOut">
              <a:rPr lang="sk-SK" smtClean="0"/>
              <a:t>03.03.2016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4E29-1203-4F33-BDF9-B201F0A0B9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8924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96AF-A79A-4C9F-A51E-0B8EC81DD28D}" type="datetimeFigureOut">
              <a:rPr lang="sk-SK" smtClean="0"/>
              <a:t>03.03.2016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4E29-1203-4F33-BDF9-B201F0A0B9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9951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96AF-A79A-4C9F-A51E-0B8EC81DD28D}" type="datetimeFigureOut">
              <a:rPr lang="sk-SK" smtClean="0"/>
              <a:t>03.03.2016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4E29-1203-4F33-BDF9-B201F0A0B995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878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96AF-A79A-4C9F-A51E-0B8EC81DD28D}" type="datetimeFigureOut">
              <a:rPr lang="sk-SK" smtClean="0"/>
              <a:t>03.03.2016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4E29-1203-4F33-BDF9-B201F0A0B9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737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96AF-A79A-4C9F-A51E-0B8EC81DD28D}" type="datetimeFigureOut">
              <a:rPr lang="sk-SK" smtClean="0"/>
              <a:t>03.03.2016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4E29-1203-4F33-BDF9-B201F0A0B9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406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96AF-A79A-4C9F-A51E-0B8EC81DD28D}" type="datetimeFigureOut">
              <a:rPr lang="sk-SK" smtClean="0"/>
              <a:t>03.03.2016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4E29-1203-4F33-BDF9-B201F0A0B9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1596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96AF-A79A-4C9F-A51E-0B8EC81DD28D}" type="datetimeFigureOut">
              <a:rPr lang="sk-SK" smtClean="0"/>
              <a:t>03.03.2016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4E29-1203-4F33-BDF9-B201F0A0B9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47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96AF-A79A-4C9F-A51E-0B8EC81DD28D}" type="datetimeFigureOut">
              <a:rPr lang="sk-SK" smtClean="0"/>
              <a:t>03.03.2016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4E29-1203-4F33-BDF9-B201F0A0B9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172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96AF-A79A-4C9F-A51E-0B8EC81DD28D}" type="datetimeFigureOut">
              <a:rPr lang="sk-SK" smtClean="0"/>
              <a:t>03.03.2016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4E29-1203-4F33-BDF9-B201F0A0B9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078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96AF-A79A-4C9F-A51E-0B8EC81DD28D}" type="datetimeFigureOut">
              <a:rPr lang="sk-SK" smtClean="0"/>
              <a:t>03.03.2016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4E29-1203-4F33-BDF9-B201F0A0B9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0785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96AF-A79A-4C9F-A51E-0B8EC81DD28D}" type="datetimeFigureOut">
              <a:rPr lang="sk-SK" smtClean="0"/>
              <a:t>03.03.2016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4E29-1203-4F33-BDF9-B201F0A0B9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3708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96AF-A79A-4C9F-A51E-0B8EC81DD28D}" type="datetimeFigureOut">
              <a:rPr lang="sk-SK" smtClean="0"/>
              <a:t>03.03.2016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4E29-1203-4F33-BDF9-B201F0A0B9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506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7396AF-A79A-4C9F-A51E-0B8EC81DD28D}" type="datetimeFigureOut">
              <a:rPr lang="sk-SK" smtClean="0"/>
              <a:t>03.03.2016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DF4E29-1203-4F33-BDF9-B201F0A0B9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86654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Margita Figuli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Viktória Vörösová</a:t>
            </a:r>
          </a:p>
          <a:p>
            <a:r>
              <a:rPr lang="sk-SK" dirty="0" smtClean="0"/>
              <a:t>8.Ročník</a:t>
            </a:r>
          </a:p>
          <a:p>
            <a:r>
              <a:rPr lang="sk-SK" dirty="0" smtClean="0"/>
              <a:t>2015/2016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0335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Margita</a:t>
            </a:r>
            <a:r>
              <a:rPr lang="sk-SK" dirty="0" smtClean="0"/>
              <a:t> </a:t>
            </a:r>
            <a:r>
              <a:rPr lang="sk-SK" b="1" dirty="0" smtClean="0"/>
              <a:t>Figuli</a:t>
            </a:r>
            <a:endParaRPr lang="sk-SK" b="1" dirty="0"/>
          </a:p>
        </p:txBody>
      </p:sp>
      <p:pic>
        <p:nvPicPr>
          <p:cNvPr id="9" name="Zástupný symbol obrázka 8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1667" r="2166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sk-SK" b="1" dirty="0" smtClean="0"/>
              <a:t>Margita Figuli</a:t>
            </a:r>
            <a:r>
              <a:rPr lang="sk-SK" dirty="0" smtClean="0"/>
              <a:t>, po sobáši Margita Šustrová (* 2. október 1909, Vyšný Kubín – † 27. marec 1995, Bratislava) bola slovenská spisovateľka, prekladateľka a autorka literatúry pre deti a mládež.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7836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Životopis</a:t>
            </a:r>
            <a:endParaRPr lang="sk-SK" b="1" dirty="0"/>
          </a:p>
        </p:txBody>
      </p:sp>
      <p:pic>
        <p:nvPicPr>
          <p:cNvPr id="5" name="Zástupný symbol obrázka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7" r="19607"/>
          <a:stretch>
            <a:fillRect/>
          </a:stretch>
        </p:blipFill>
        <p:spPr/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Narodila sa v roľníckej rodine. Gymnaziálne štúdiá začala v Dolnom Kubíne, no maturovala na Obchodnej akadémii v Banskej Bystrici (1924 – 1928). Chcela pokračovať v štúdiu, no jej pokus o štúdium maliarstva v Prahe jej nevyšiel. Pracovala ako anglická korešpondentka v Tatra banke v Bratislave (do roku 1941), neskôr sa venovala len literárnej činnosti. Popri zamestnaní študovala na konzervatóriu hru na klavíri.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8495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Diela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2099470"/>
            <a:ext cx="4996923" cy="737128"/>
          </a:xfrm>
        </p:spPr>
        <p:txBody>
          <a:bodyPr/>
          <a:lstStyle/>
          <a:p>
            <a:pPr algn="ctr"/>
            <a:r>
              <a:rPr lang="sk-SK" dirty="0" smtClean="0"/>
              <a:t>Babylon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5823483" y="2099469"/>
            <a:ext cx="4993743" cy="770731"/>
          </a:xfrm>
        </p:spPr>
        <p:txBody>
          <a:bodyPr/>
          <a:lstStyle/>
          <a:p>
            <a:pPr algn="ctr"/>
            <a:r>
              <a:rPr lang="sk-SK" dirty="0" smtClean="0"/>
              <a:t>Tri gaštanové kone</a:t>
            </a:r>
            <a:endParaRPr lang="sk-SK" dirty="0"/>
          </a:p>
        </p:txBody>
      </p:sp>
      <p:pic>
        <p:nvPicPr>
          <p:cNvPr id="9" name="Zástupný symbol obsahu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805" y="2870199"/>
            <a:ext cx="2243328" cy="2921000"/>
          </a:xfrm>
        </p:spPr>
      </p:pic>
      <p:pic>
        <p:nvPicPr>
          <p:cNvPr id="10" name="Zástupný symbol obsahu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25" y="2870200"/>
            <a:ext cx="2921000" cy="2921000"/>
          </a:xfrm>
        </p:spPr>
      </p:pic>
    </p:spTree>
    <p:extLst>
      <p:ext uri="{BB962C8B-B14F-4D97-AF65-F5344CB8AC3E}">
        <p14:creationId xmlns:p14="http://schemas.microsoft.com/office/powerpoint/2010/main" val="276673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930875" y="1696996"/>
            <a:ext cx="1046205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dirty="0" smtClean="0"/>
              <a:t>Znaky lyrizovanej prózy</a:t>
            </a:r>
          </a:p>
          <a:p>
            <a:endParaRPr lang="sk-SK" dirty="0" smtClean="0"/>
          </a:p>
          <a:p>
            <a:pPr algn="ctr"/>
            <a:r>
              <a:rPr lang="sk-SK" dirty="0" smtClean="0"/>
              <a:t>Prostredie - autori sa zameriavajú na dedinské prostredie a prírodu, vidia tu určité mravné hodnoty a istoty.</a:t>
            </a:r>
          </a:p>
          <a:p>
            <a:endParaRPr lang="sk-SK" dirty="0" smtClean="0"/>
          </a:p>
          <a:p>
            <a:pPr algn="ctr"/>
            <a:r>
              <a:rPr lang="sk-SK" dirty="0" smtClean="0"/>
              <a:t>Hrdinovia - sú dedinskí ľudia. Lyrizovaná próza prináša nový typ dedinského človeka. Vo väčšine prípadov je to muž, ktorý bojuje proti prírodným živlom, bojuje proti ľudskej zlobe, nenávisti a často i o svoju česť. Pritom vyniká svojími vlastnosťami, často má podobu vydedenca, darebáka, tuláka.</a:t>
            </a:r>
          </a:p>
          <a:p>
            <a:endParaRPr lang="sk-SK" dirty="0" smtClean="0"/>
          </a:p>
          <a:p>
            <a:pPr algn="ctr"/>
            <a:r>
              <a:rPr lang="sk-SK" dirty="0" smtClean="0"/>
              <a:t>Jazyk - autori pracovali vo veľkej miere s prvkami lyrizovanej poézie - metafory, personifikácie,( najmä prírody, ktorá je rovnocenná s človekom). Veta plynie v určitom rytme, podobne ako v poézii.</a:t>
            </a:r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96113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010033" y="1911179"/>
            <a:ext cx="74799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 smtClean="0"/>
              <a:t>Reprodukcia deja - dejová zložka - autori sa zameriavajú na vnútorný svet človeka, jeho pocity, city, vášne.</a:t>
            </a:r>
          </a:p>
          <a:p>
            <a:pPr algn="ctr"/>
            <a:endParaRPr lang="sk-SK" dirty="0" smtClean="0"/>
          </a:p>
          <a:p>
            <a:pPr algn="ctr"/>
            <a:r>
              <a:rPr lang="sk-SK" dirty="0" smtClean="0"/>
              <a:t>Literárne útvary - kratšie novely, poviedky, ojedinele romány. Autori boli inšpirovaní zahraničnou literatúrou (franc., švéds.).</a:t>
            </a:r>
          </a:p>
          <a:p>
            <a:pPr algn="ctr"/>
            <a:endParaRPr lang="sk-SK" dirty="0" smtClean="0"/>
          </a:p>
          <a:p>
            <a:pPr algn="ctr"/>
            <a:r>
              <a:rPr lang="sk-SK" dirty="0" smtClean="0"/>
              <a:t>K predstaviteľom lyrizovanej prózy patria</a:t>
            </a:r>
          </a:p>
          <a:p>
            <a:pPr algn="ctr"/>
            <a:endParaRPr lang="sk-SK" dirty="0" smtClean="0"/>
          </a:p>
          <a:p>
            <a:pPr algn="ctr"/>
            <a:r>
              <a:rPr lang="sk-SK" dirty="0" smtClean="0"/>
              <a:t>    Ľ. Ondrejov,</a:t>
            </a:r>
          </a:p>
          <a:p>
            <a:pPr algn="ctr"/>
            <a:r>
              <a:rPr lang="sk-SK" dirty="0" smtClean="0"/>
              <a:t>    D. Chrobák,</a:t>
            </a:r>
          </a:p>
          <a:p>
            <a:pPr algn="ctr"/>
            <a:r>
              <a:rPr lang="sk-SK" dirty="0" smtClean="0"/>
              <a:t>    M. Figuli </a:t>
            </a:r>
          </a:p>
          <a:p>
            <a:pPr algn="ctr"/>
            <a:r>
              <a:rPr lang="sk-SK" dirty="0" smtClean="0"/>
              <a:t>    F. Švantner.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9373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ský">
  <a:themeElements>
    <a:clrScheme name="Nebeský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ský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ský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TM03457452[[fn=Nadpozemské]]</Template>
  <TotalTime>17</TotalTime>
  <Words>301</Words>
  <Application>Microsoft Office PowerPoint</Application>
  <PresentationFormat>Širokouhlá</PresentationFormat>
  <Paragraphs>28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Nebeský</vt:lpstr>
      <vt:lpstr>Margita Figuli</vt:lpstr>
      <vt:lpstr>Margita Figuli</vt:lpstr>
      <vt:lpstr>Životopis</vt:lpstr>
      <vt:lpstr>Diela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Margita Figuli</dc:title>
  <dc:creator>acer4</dc:creator>
  <cp:lastModifiedBy>acer4</cp:lastModifiedBy>
  <cp:revision>3</cp:revision>
  <dcterms:created xsi:type="dcterms:W3CDTF">2016-03-03T12:37:15Z</dcterms:created>
  <dcterms:modified xsi:type="dcterms:W3CDTF">2016-03-03T12:55:11Z</dcterms:modified>
</cp:coreProperties>
</file>