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EC711D-EC1D-475E-9487-369BD5824C57}" type="datetimeFigureOut">
              <a:rPr lang="sk-SK" smtClean="0"/>
              <a:t>1. 10. 2012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8A8866-4BE5-40B5-88E1-6600C556190B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5/Glacier_at_summit_of_Mt_Kilimanjaro_003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://upload.wikimedia.org/wikipedia/commons/3/37/Kilimanjaro_Uhuru_Peak_Sign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6/64/Semien_Mountains_1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f/f1/Ethiopian_Highlands_01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iki/Niger" TargetMode="External"/><Relationship Id="rId13" Type="http://schemas.openxmlformats.org/officeDocument/2006/relationships/image" Target="../media/image10.gif"/><Relationship Id="rId3" Type="http://schemas.openxmlformats.org/officeDocument/2006/relationships/hyperlink" Target="http://sk.wikipedia.org/wiki/L%C3%ADbya" TargetMode="External"/><Relationship Id="rId7" Type="http://schemas.openxmlformats.org/officeDocument/2006/relationships/hyperlink" Target="http://sk.wikipedia.org/wiki/Maurit%C3%A1nia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sk.wikipedia.org/wiki/Egy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Maroko" TargetMode="External"/><Relationship Id="rId11" Type="http://schemas.openxmlformats.org/officeDocument/2006/relationships/hyperlink" Target="http://sk.wikipedia.org/wiki/Sud%C3%A1n" TargetMode="External"/><Relationship Id="rId5" Type="http://schemas.openxmlformats.org/officeDocument/2006/relationships/hyperlink" Target="http://sk.wikipedia.org/wiki/Tunisko" TargetMode="External"/><Relationship Id="rId10" Type="http://schemas.openxmlformats.org/officeDocument/2006/relationships/hyperlink" Target="http://sk.wikipedia.org/wiki/Mali" TargetMode="External"/><Relationship Id="rId4" Type="http://schemas.openxmlformats.org/officeDocument/2006/relationships/hyperlink" Target="http://sk.wikipedia.org/wiki/Al%C5%BE%C3%ADrsko" TargetMode="External"/><Relationship Id="rId9" Type="http://schemas.openxmlformats.org/officeDocument/2006/relationships/hyperlink" Target="http://sk.wikipedia.org/wiki/%C4%8C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a/a7/Sahara_satellite_hire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omedar.topky.sk/cl/11162/127285/Syria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romedar.topky.sk/cl/11162/128575/Mozambi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5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5400" b="1" dirty="0" smtClean="0">
                <a:solidFill>
                  <a:schemeClr val="accent5">
                    <a:lumMod val="75000"/>
                  </a:schemeClr>
                </a:solidFill>
              </a:rPr>
              <a:t>AFRIKA</a:t>
            </a:r>
            <a:r>
              <a:rPr lang="sk-SK" sz="6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0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sk-SK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sz="quarter" idx="1"/>
          </p:nvPr>
        </p:nvSpPr>
        <p:spPr>
          <a:xfrm>
            <a:off x="1435608" y="2564904"/>
            <a:ext cx="7498080" cy="3683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5400" b="1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sk-SK" sz="5400" b="1" dirty="0" smtClean="0">
                <a:solidFill>
                  <a:srgbClr val="00B050"/>
                </a:solidFill>
              </a:rPr>
              <a:t>POVRCH</a:t>
            </a:r>
            <a:endParaRPr lang="sk-SK" sz="5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sk-SK" sz="5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sz="5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sk-SK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Mgr. </a:t>
            </a:r>
            <a:r>
              <a:rPr lang="sk-SK" sz="2400" b="1" dirty="0" err="1" smtClean="0">
                <a:solidFill>
                  <a:schemeClr val="accent4">
                    <a:lumMod val="50000"/>
                  </a:schemeClr>
                </a:solidFill>
              </a:rPr>
              <a:t>R.Obšatníková</a:t>
            </a:r>
            <a:endParaRPr lang="sk-SK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il_fi" descr="http://www.formankova.estranky.cz/img/picture/8/5639751-3d-ekologick--mapa-afriky.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1683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</a:t>
            </a:r>
            <a:r>
              <a:rPr lang="sk-SK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sk-SK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l_fi" descr="http://i103.piczo.com/view/1/s/p/l/b/g/5/8/n/z/o/9/img/i84186093_23699_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789040"/>
            <a:ext cx="14287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Pohoria </a:t>
            </a:r>
            <a:endParaRPr lang="sk-SK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l_fi" descr="http://upload.wikimedia.org/wikipedia/commons/thumb/0/0c/Topography_of_africa.jpg/220px-Topography_of_africa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340768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1.  ATLAS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2.  AHAGGAR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3.  TIBESTI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4.  ETIÓPSKA VYSOČINA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5.  KILIMANDŽÁRO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(UHURU, 5 895 M)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6. DRAČIE VRCHY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7.  ADAMAUSKÁ VYSOČINA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8. GUINEJSKÁ VYSOČINA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Rovná spojnica 6"/>
          <p:cNvCxnSpPr/>
          <p:nvPr/>
        </p:nvCxnSpPr>
        <p:spPr>
          <a:xfrm flipV="1">
            <a:off x="1259632" y="1916832"/>
            <a:ext cx="720080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1763688" y="2348880"/>
            <a:ext cx="432048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2411760" y="2636912"/>
            <a:ext cx="288032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3059832" y="2708920"/>
            <a:ext cx="554360" cy="698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2915816" y="3861048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2411760" y="5445224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/>
          <p:nvPr/>
        </p:nvCxnSpPr>
        <p:spPr>
          <a:xfrm>
            <a:off x="1979712" y="3284984"/>
            <a:ext cx="216024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>
            <a:off x="971600" y="3068960"/>
            <a:ext cx="216024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NAJ...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sk-SK" dirty="0" smtClean="0"/>
              <a:t>a) </a:t>
            </a:r>
            <a:r>
              <a:rPr lang="sk-SK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Najvyššie pohorie</a:t>
            </a:r>
          </a:p>
          <a:p>
            <a:pPr marL="514350" indent="-51435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Kilimandžáro,</a:t>
            </a:r>
          </a:p>
          <a:p>
            <a:pPr marL="514350" indent="-51435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tvorené 3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stratovulkánmi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Kibo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(5 895 m),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Mawenzi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Shira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Zástupný symbol obsahu 7" descr="Súbor:Glacier at summit of Mt Kilimanjaro 003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404664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http://upload.wikimedia.org/wikipedia/commons/e/e4/Kibo_summit_of_Mt_Kilimanjaro_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4355609" cy="260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Súbor:Kilimanjaro Uhuru Peak Sign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45024"/>
            <a:ext cx="4032448" cy="285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Najrozsiahlejšie pohorie</a:t>
            </a:r>
            <a:endParaRPr lang="sk-SK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Etiópska vysočina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 descr="Soubor:Semien Mountains 1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104455" cy="342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ástupný symbol obsahu 6" descr="Soubor:Ethiopian Highlands 01.jpg">
            <a:hlinkClick r:id="rId4"/>
          </p:cNvPr>
          <p:cNvPicPr>
            <a:picLocks noGrp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556792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Púšte :</a:t>
            </a:r>
            <a:endParaRPr lang="sk-SK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SAHARA 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je najväčšia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púšť sveta 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rozlohou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9 miliónov km² zaberá takmer rovnakú plochu ako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Čína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alebo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rozkladá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sa od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Atlantického oceánu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až k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Červenému moru cez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10 štátov (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2" action="ppaction://hlinkfile" tooltip="Egypt"/>
              </a:rPr>
              <a:t>Egypt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3" action="ppaction://hlinkfile" tooltip="Líbya"/>
              </a:rPr>
              <a:t>Líbya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4" action="ppaction://hlinkfile" tooltip="Alžírsko"/>
              </a:rPr>
              <a:t>Alžírsko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5" action="ppaction://hlinkfile" tooltip="Tunisko"/>
              </a:rPr>
              <a:t>Tunisko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6" action="ppaction://hlinkfile" tooltip="Maroko"/>
              </a:rPr>
              <a:t>Maroko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7" action="ppaction://hlinkfile" tooltip="Mauritánia"/>
              </a:rPr>
              <a:t>Mauritánia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8" action="ppaction://hlinkfile" tooltip="Niger"/>
              </a:rPr>
              <a:t>Niger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9" action="ppaction://hlinkfile" tooltip="Čad"/>
              </a:rPr>
              <a:t>Čad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10" action="ppaction://hlinkfile" tooltip="Mali"/>
              </a:rPr>
              <a:t>Mali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  <a:hlinkClick r:id="rId11" action="ppaction://hlinkfile" tooltip="Sudán"/>
              </a:rPr>
              <a:t>Sudán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má 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tvar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lichobežníka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 dĺžkou 4 500 až 5 500 km v smere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západ-východ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a šírkou 1 500 až 2 000 km od severu </a:t>
            </a:r>
            <a:r>
              <a:rPr lang="sk-SK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juh</a:t>
            </a:r>
            <a:r>
              <a:rPr lang="sk-SK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KALAHARI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</a:t>
            </a:r>
            <a:endParaRPr lang="sk-SK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l_fi" descr="http://upload.wikimedia.org/wikipedia/commons/thumb/1/1f/Kalahari_E02_00.jpg/250px-Kalahari_E02_0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4293096"/>
            <a:ext cx="2381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e-gnu.com/images/maps/namib_map.gi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4581128"/>
            <a:ext cx="2156470" cy="165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Súbor:Sahara satellite hires.jpg">
            <a:hlinkClick r:id="rId2"/>
          </p:cNvPr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10673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4.bp.blogspot.com/-MpD5XW7MZ7o/T66Bio6kOCI/AAAAAAAAJLU/pGhu7E3CTRw/s1600/sahara_dese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1"/>
            <a:ext cx="399556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1.bp.blogspot.com/-6IuaJpV_b30/T9x4RqhrdeI/AAAAAAAAQTI/GGmbNuk6V_8/s1600/Sahara_Desert_Morocco_1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212976"/>
            <a:ext cx="4464496" cy="325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dovolenka.files.wordpress.com/2008/07/sahar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01008"/>
            <a:ext cx="4139585" cy="281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Panvy</a:t>
            </a:r>
            <a:endParaRPr lang="sk-SK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Konžská</a:t>
            </a:r>
          </a:p>
          <a:p>
            <a:pPr>
              <a:buNone/>
            </a:pPr>
            <a:endParaRPr lang="sk-SK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Čadská</a:t>
            </a:r>
          </a:p>
          <a:p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Kalahari</a:t>
            </a:r>
            <a:endParaRPr lang="sk-SK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http://upload.wikimedia.org/wikipedia/commons/thumb/d/d6/Democratic_Republic_of_the_Congo_(orthographic_projection).svg/260px-Democratic_Republic_of_the_Congo_(orthographic_projection)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://leccos.com/pics/pic/cad-_poloh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www.ucc.uconn.edu/~epsadm03/africa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132856"/>
            <a:ext cx="2743200" cy="36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://www.ascocarhire.com/images/pictsnamibia/lion_kalahar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05064"/>
            <a:ext cx="2268289" cy="18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http://www.south-africa-tours-and-travel.com/images/bushmen-community-in-central-kalahari-sanpeopleofsouthafric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84984"/>
            <a:ext cx="3627487" cy="278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Východoafrická </a:t>
            </a:r>
            <a:r>
              <a:rPr lang="sk-SK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priekopová</a:t>
            </a: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prepadlina</a:t>
            </a:r>
            <a:b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dirty="0"/>
          </a:p>
        </p:txBody>
      </p:sp>
      <p:pic>
        <p:nvPicPr>
          <p:cNvPr id="4" name="Zástupný symbol obsahu 3" descr="http://buylovely.com/files/funzug/imgs/unusual/new_ocean_africa_05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276872"/>
            <a:ext cx="40417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 sa rozprestiera po dĺžke asi 6 tisíc </a:t>
            </a:r>
            <a:r>
              <a:rPr lang="sk-SK" dirty="0" smtClean="0"/>
              <a:t>kilometrov</a:t>
            </a:r>
          </a:p>
          <a:p>
            <a:r>
              <a:rPr lang="sk-SK" dirty="0" smtClean="0"/>
              <a:t> </a:t>
            </a:r>
            <a:r>
              <a:rPr lang="sk-SK" dirty="0" smtClean="0"/>
              <a:t>od severnej časti </a:t>
            </a:r>
            <a:r>
              <a:rPr lang="sk-SK" dirty="0" smtClean="0">
                <a:hlinkClick r:id="rId3"/>
              </a:rPr>
              <a:t>Sýrie </a:t>
            </a:r>
            <a:r>
              <a:rPr lang="sk-SK" dirty="0" smtClean="0"/>
              <a:t>až po </a:t>
            </a:r>
            <a:r>
              <a:rPr lang="sk-SK" dirty="0" smtClean="0">
                <a:hlinkClick r:id="rId4"/>
              </a:rPr>
              <a:t>Mozambik</a:t>
            </a:r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 smtClean="0"/>
              <a:t>to trhlina, ktorá sa tvorí pomalým oddeľovaním zemských platní a tak trhá Afriku na dve menšie </a:t>
            </a:r>
            <a:r>
              <a:rPr lang="sk-SK" dirty="0" smtClean="0"/>
              <a:t>časti</a:t>
            </a:r>
          </a:p>
          <a:p>
            <a:r>
              <a:rPr lang="sk-SK" dirty="0" smtClean="0"/>
              <a:t>okolie </a:t>
            </a:r>
            <a:r>
              <a:rPr lang="sk-SK" dirty="0" smtClean="0"/>
              <a:t>trhliny má rozmanitý ráz, od jazier až po zasnežené pohoria.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Nerastné suroviny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Sever a stred: ropa</a:t>
            </a:r>
          </a:p>
          <a:p>
            <a:pPr>
              <a:buNone/>
            </a:pP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smtClean="0">
                <a:solidFill>
                  <a:srgbClr val="0070C0"/>
                </a:solidFill>
              </a:rPr>
              <a:t>                      zemný plyn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Juh: diamanty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farebné kovy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 descr="http://img.ihned.cz/attachment.php/370/30272370/su345CFGIKOjk6Wbdfqryz01TUw29ARn/ruky_ropa_oil_s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4664"/>
            <a:ext cx="2307704" cy="17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://www.topdiamanty.cz/wp-content/gallery/diamanty/diamanty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121521" cy="252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http://www.trendysperky.sk/img/data/pics/22387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96952"/>
            <a:ext cx="2304256" cy="205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http://www.magimaxclub.net/pics/zaujimavosti/energia_rop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852936"/>
            <a:ext cx="2801888" cy="223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</TotalTime>
  <Words>179</Words>
  <Application>Microsoft Office PowerPoint</Application>
  <PresentationFormat>Prezentácia na obrazovke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Počiatok</vt:lpstr>
      <vt:lpstr> AFRIKA </vt:lpstr>
      <vt:lpstr>Pohoria </vt:lpstr>
      <vt:lpstr>NAJ...</vt:lpstr>
      <vt:lpstr>b) Najrozsiahlejšie pohorie</vt:lpstr>
      <vt:lpstr>Púšte :</vt:lpstr>
      <vt:lpstr>Snímka 6</vt:lpstr>
      <vt:lpstr>Panvy</vt:lpstr>
      <vt:lpstr>Východoafrická priekopová prepadlina </vt:lpstr>
      <vt:lpstr>Nerastné suroviny</vt:lpstr>
      <vt:lpstr>Snímka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</dc:title>
  <dc:creator>HP ProBook 4720s</dc:creator>
  <cp:lastModifiedBy>HP ProBook 4720s</cp:lastModifiedBy>
  <cp:revision>27</cp:revision>
  <dcterms:created xsi:type="dcterms:W3CDTF">2012-10-01T17:11:29Z</dcterms:created>
  <dcterms:modified xsi:type="dcterms:W3CDTF">2012-10-01T19:24:03Z</dcterms:modified>
</cp:coreProperties>
</file>