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C362206-1ACC-4B24-8156-2F16D37C9EFD}" type="datetimeFigureOut">
              <a:rPr lang="sk-SK" smtClean="0"/>
              <a:pPr/>
              <a:t>9. 1. 2015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8E1E67-317C-44C2-8EEA-0E7C7E655E1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sk/url?q=http://liptov.sk/slovensko/&amp;sa=U&amp;ei=AQCLVK3KD8mxygO8vYLIAg&amp;ved=0CC8Q9QEwDThk&amp;usg=AFQjCNFSlw9XaZ3x1BDMbhN4Mpw7W_B-d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sk.wikipedia.org/wiki/Bansk%C3%A1_%C5%A0tiavni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sk/url?q=http://liptov.sk/kolovratok/&amp;sa=U&amp;ei=uv-KVLCRJsmuPKW3gPgL&amp;ved=0CCkQ9QEwCjgU&amp;usg=AFQjCNEjNagX4e7RnnnmiFF3kuFNYUAAF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referaty.atlas.sk/prirodne-vedy/geografia/47471/vlkoline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sk/url?q=http://liptov.sk/kolovratok/&amp;sa=U&amp;ei=fv-KVMXaHITgOIyigLgM&amp;ved=0CDcQ9QEwEQ&amp;usg=AFQjCNHQi3sgyPTSvmB52nAZOJFI2fGYcQ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topky.sk/cl/10/280566/Slovenske-drevene-kostoly-pojdu-do-zoznamu-UNESC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3356992"/>
            <a:ext cx="6480048" cy="2301240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  <a:t/>
            </a:r>
            <a:b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Bodoni MT Black" pitchFamily="18" charset="0"/>
              </a:rPr>
            </a:br>
            <a:endParaRPr lang="sk-SK" dirty="0">
              <a:solidFill>
                <a:schemeClr val="accent2">
                  <a:lumMod val="7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3284984"/>
            <a:ext cx="6480048" cy="1752600"/>
          </a:xfrm>
        </p:spPr>
        <p:txBody>
          <a:bodyPr/>
          <a:lstStyle/>
          <a:p>
            <a:r>
              <a:rPr lang="sk-SK" sz="7200" dirty="0" smtClean="0">
                <a:solidFill>
                  <a:schemeClr val="accent2"/>
                </a:solidFill>
              </a:rPr>
              <a:t>Vlkolínec</a:t>
            </a:r>
            <a:r>
              <a:rPr lang="sk-SK" dirty="0" smtClean="0"/>
              <a:t>                           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386" name="Picture 2" descr="http://t3.gstatic.com/images?q=tbn:ANd9GcR1-_Uur8rwLIPyroX1PxlF-J8jNZgOfQcXy4OluF_7x5Bgayh11Gvsa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2016224" cy="3096344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127000"/>
          </a:effectLst>
          <a:scene3d>
            <a:camera prst="obliqueTopRight"/>
            <a:lightRig rig="threePt" dir="t"/>
          </a:scene3d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585450" y="1697212"/>
            <a:ext cx="6480048" cy="17526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663952" y="4941168"/>
            <a:ext cx="6480048" cy="17526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</a:t>
            </a: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Sandra Vargová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 descr="https://encrypted-tbn3.gstatic.com/images?q=tbn:ANd9GcRv_YFA-HalKGvxAaC1zn60tic4UtRFRiRacokmmMv8HRjy4VHX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188640"/>
            <a:ext cx="2376264" cy="307518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 advTm="7347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 flipV="1">
            <a:off x="395536" y="142922"/>
            <a:ext cx="216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. </a:t>
            </a:r>
          </a:p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5122" name="Picture 2" descr="http://t3.gstatic.com/images?q=tbn:ANd9GcTYBD50iglxfMlETryMhGhTOAVo4gkwYd8rKiLgMHLky1dbXqlFiCAUu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41042">
            <a:off x="6931115" y="1420624"/>
            <a:ext cx="1855126" cy="2318907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  <p:sp>
        <p:nvSpPr>
          <p:cNvPr id="5" name="Obdĺžnik 4"/>
          <p:cNvSpPr/>
          <p:nvPr/>
        </p:nvSpPr>
        <p:spPr>
          <a:xfrm>
            <a:off x="323528" y="0"/>
            <a:ext cx="63367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Je pamiatková rezervácia ľudovej architektúry, ktorá bola Slovenskou vládou roku 1977 vyhlásená za pamiatkovú rezerváciu s cieľom trvalo chrániť kultúrne hodnoty tejto lokality a ako neporušený sídelný celok, ktorý z hľadiska rovnorodosti nemá porovnateľný súbor domov v rámci stredoeurópskeho územia bol zapísaný do Zoznamu svetového dedičstva, (výbor svetového dedičstva UNESCO schválil zápis </a:t>
            </a:r>
            <a:r>
              <a:rPr lang="sk-SK" u="sng" dirty="0" err="1" smtClean="0"/>
              <a:t>Vlkolínca</a:t>
            </a:r>
            <a:r>
              <a:rPr lang="sk-SK" dirty="0" smtClean="0"/>
              <a:t> 11. decembra 1993.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323528" y="3068960"/>
            <a:ext cx="65344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Jedna z povestí hovorí, že názov obce </a:t>
            </a:r>
            <a:r>
              <a:rPr lang="sk-SK" dirty="0" err="1" smtClean="0"/>
              <a:t>Vlkolínec</a:t>
            </a:r>
            <a:r>
              <a:rPr lang="sk-SK" dirty="0" smtClean="0"/>
              <a:t> je odvodený od výskytu vlkov v tejto lokalite; znakom obce je (bola) heraldická ruža s ihličnatým stromom na pažiti. Pravdepodobne prvá písomná zmienka o obci </a:t>
            </a:r>
            <a:r>
              <a:rPr lang="sk-SK" dirty="0" err="1" smtClean="0"/>
              <a:t>Vlkolínec</a:t>
            </a:r>
            <a:r>
              <a:rPr lang="sk-SK" dirty="0" smtClean="0"/>
              <a:t> je z roku 1376, keď sa spomína ako jedna z častí mesta "ulíc" Ružomberka. </a:t>
            </a:r>
            <a:r>
              <a:rPr lang="sk-SK" dirty="0" err="1" smtClean="0"/>
              <a:t>Vlkolínec</a:t>
            </a:r>
            <a:r>
              <a:rPr lang="sk-SK" dirty="0" smtClean="0"/>
              <a:t> bol </a:t>
            </a:r>
            <a:r>
              <a:rPr lang="sk-SK" dirty="0" err="1" smtClean="0"/>
              <a:t>sedliacko</a:t>
            </a:r>
            <a:r>
              <a:rPr lang="sk-SK" dirty="0" smtClean="0"/>
              <a:t> - želiarskou obcou. V roku 1625 mala obec </a:t>
            </a:r>
            <a:r>
              <a:rPr lang="sk-SK" dirty="0" err="1" smtClean="0"/>
              <a:t>Vlkolínec</a:t>
            </a:r>
            <a:r>
              <a:rPr lang="sk-SK" dirty="0" smtClean="0"/>
              <a:t> 4 sedliacke usadlosti a 5 želiarskych domácností. 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4" name="Picture 2" descr="https://encrypted-tbn0.gstatic.com/images?q=tbn:ANd9GcRq7YPz3fUc3YcI0rXQlAEGoEHF060FXQk4DdQ2L-yk9Ccw77gU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63689">
            <a:off x="6456148" y="5142163"/>
            <a:ext cx="1075556" cy="158417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 advTm="26302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2.gstatic.com/images?q=tbn:ANd9GcQROLvNZtWUndLCvQEG4eivp5hX1HIKEhrRwCOIGehMHm2DSFccPQxrA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74756">
            <a:off x="251520" y="332656"/>
            <a:ext cx="2232248" cy="2232248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3059832" y="1"/>
            <a:ext cx="60841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Ľudová architektúra </a:t>
            </a:r>
            <a:r>
              <a:rPr lang="sk-SK" dirty="0" err="1" smtClean="0"/>
              <a:t>Vlkolínca</a:t>
            </a:r>
            <a:r>
              <a:rPr lang="sk-SK" dirty="0" smtClean="0"/>
              <a:t> je typická pre horské usadlosti, drevené zrubové domy vrchárskeho typu s omietkou pastelových farieb (biela, modrá, svetlo-okrová), strechy pokrýva drevený šindeľ. Obec </a:t>
            </a:r>
            <a:r>
              <a:rPr lang="sk-SK" dirty="0" err="1" smtClean="0"/>
              <a:t>Vlkolínec</a:t>
            </a:r>
            <a:r>
              <a:rPr lang="sk-SK" dirty="0" smtClean="0"/>
              <a:t> predstavuje najzachovalejší a najucelenejší urbanistický celok pôvodných ľudových stavieb v strednej Európe. Vďaka periférnej polohe zostal zachovaný nielen historický charakter sídla </a:t>
            </a:r>
            <a:r>
              <a:rPr lang="sk-SK" dirty="0" err="1" smtClean="0"/>
              <a:t>Vlkolinec</a:t>
            </a:r>
            <a:r>
              <a:rPr lang="sk-SK" dirty="0" smtClean="0"/>
              <a:t> a okolitej prírody, ale aj vonkajší vzhľad objektov i vnútorné usporiadanie väčšiny domov.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Výnimočnosťou </a:t>
            </a:r>
            <a:r>
              <a:rPr lang="sk-SK" dirty="0" err="1" smtClean="0"/>
              <a:t>Vlkolinca</a:t>
            </a:r>
            <a:r>
              <a:rPr lang="sk-SK" dirty="0" smtClean="0"/>
              <a:t> je zachovaná drevená architektúra. V obci sa zachovalo vyše 40 drevených domčekov zo 16. až 19. storočia a všetky vyzerajú ako jeden. Prvá zmienka pochádza z roku 1376. Najviac obyvateľov mala obec v 18. storočí (280), a dnes tu žije len okolo 20 obyvateľov. </a:t>
            </a:r>
            <a:r>
              <a:rPr lang="sk-SK" dirty="0" err="1" smtClean="0"/>
              <a:t>Vlkolínec</a:t>
            </a:r>
            <a:r>
              <a:rPr lang="sk-SK" dirty="0" smtClean="0"/>
              <a:t> poznačili roku 1944 vojnové udalosti a časť obce vyhorela. V roku 1977 bol </a:t>
            </a:r>
            <a:r>
              <a:rPr lang="sk-SK" dirty="0" err="1" smtClean="0"/>
              <a:t>Vlkolínec</a:t>
            </a:r>
            <a:r>
              <a:rPr lang="sk-SK" dirty="0" smtClean="0"/>
              <a:t> vyhlásený za Pamiatkovú rezerváciu ľudovej architektúry. Významným rokom v histórii </a:t>
            </a:r>
            <a:r>
              <a:rPr lang="sk-SK" dirty="0" err="1" smtClean="0"/>
              <a:t>Vlkolínca</a:t>
            </a:r>
            <a:r>
              <a:rPr lang="sk-SK" dirty="0" smtClean="0"/>
              <a:t> bol rok 1993, kedy bol zapísaný do Zoznamu svetového kultúrneho a prírodného dedičstva UNESCO.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4" name="Picture 2" descr="https://encrypted-tbn0.gstatic.com/images?q=tbn:ANd9GcRpxYkGZ-pHvAwNqat1hR8hOwSB2q4deICLoxUFQmb0-y9tgZK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125994">
            <a:off x="552854" y="3575738"/>
            <a:ext cx="2304256" cy="2448272"/>
          </a:xfrm>
          <a:prstGeom prst="rect">
            <a:avLst/>
          </a:prstGeom>
          <a:noFill/>
        </p:spPr>
      </p:pic>
    </p:spTree>
  </p:cSld>
  <p:clrMapOvr>
    <a:masterClrMapping/>
  </p:clrMapOvr>
  <p:transition advTm="38407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23528" y="188640"/>
            <a:ext cx="777686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Dominantou tejto rázovitej dedinky je zrubová zvonica z roku 1770 z vonkajšej strany obitá šindľom. Ďalej sa tu nachádza aj murovaný kostolík Navštívenia Panny Márie z roku 1875, zrubová studňa (z r. 1860) s hĺbkou 13m, a muzeálny objekt - Roľnícky dom s expozíciou pôvodného bývania a informačné stredisko. Roľnícky dom – je súčasťou Liptovského múzea, patrí do súboru zachovaných dvoj- a trojpriestorových zrubových domov, ktoré predstavujú typické stavby regionálnej architektúry v severnej časti stredného Slovenska. Roľnícky trojpriestorový zrubový dom č. 15 bol vybudovaný v roku 1886. Zachované pôvodné vnútorné členenie domu a zariadenie interiéru poskytuje obraz o spôsobe života obyvateľov domu i celej obce v prvých desaťročiach 20.-teho storočia - v tesnej blízkosti kostola je obecný cintorín so zachovalými kamennými a kovovými náhrobnými krížmi.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Obyvatelia obce </a:t>
            </a:r>
            <a:r>
              <a:rPr lang="sk-SK" dirty="0" err="1" smtClean="0"/>
              <a:t>Vlkolínec</a:t>
            </a:r>
            <a:r>
              <a:rPr lang="sk-SK" dirty="0" smtClean="0"/>
              <a:t> sa v minulosti zaoberali poľnohospodárstvom pastierstvom a salašníctvom, chovom dobytka (ovce), a drevorubačstvom ale aj včelárstvom. Práca s drevom bola typickou prácou mužov, ktorí svojpomocne stavali svoje domy.</a:t>
            </a:r>
            <a:br>
              <a:rPr lang="sk-SK" dirty="0" smtClean="0"/>
            </a:br>
            <a:r>
              <a:rPr lang="sk-SK" dirty="0" smtClean="0"/>
              <a:t>V súčasnosti je obec </a:t>
            </a:r>
            <a:r>
              <a:rPr lang="sk-SK" dirty="0" err="1" smtClean="0"/>
              <a:t>Vlkolínec</a:t>
            </a:r>
            <a:r>
              <a:rPr lang="sk-SK" dirty="0" smtClean="0"/>
              <a:t> stále živá s počtom obyvateľov 35 stálych, ktorí bývajú v 18-tich domoch z celkového počtu 55 domov. Ostatné obydlia vo </a:t>
            </a:r>
            <a:r>
              <a:rPr lang="sk-SK" dirty="0" err="1" smtClean="0"/>
              <a:t>Vlkolínci</a:t>
            </a:r>
            <a:r>
              <a:rPr lang="sk-SK" dirty="0" smtClean="0"/>
              <a:t> v prevažnej miere využívajú ľudia z celého Slovenska ako chalupy na rekreáciu.</a:t>
            </a:r>
            <a:endParaRPr lang="sk-SK" dirty="0"/>
          </a:p>
        </p:txBody>
      </p:sp>
    </p:spTree>
  </p:cSld>
  <p:clrMapOvr>
    <a:masterClrMapping/>
  </p:clrMapOvr>
  <p:transition advTm="25179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 flipH="1" flipV="1">
            <a:off x="1979712" y="-1467544"/>
            <a:ext cx="306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dirty="0" smtClean="0"/>
          </a:p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251520" y="0"/>
            <a:ext cx="6606480" cy="2568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Potok vo </a:t>
            </a:r>
            <a:r>
              <a:rPr lang="sk-SK" dirty="0" err="1" smtClean="0"/>
              <a:t>Vlkolínci</a:t>
            </a:r>
            <a:r>
              <a:rPr lang="sk-SK" dirty="0" smtClean="0"/>
              <a:t> tvorí sídelnú os, okolo ktorého vedie komunikácia po oboch stranách, rozvod vody potoka je vedený v drevených žľaboch s priemerom 40cm, (aby mohli </a:t>
            </a:r>
            <a:r>
              <a:rPr lang="sk-SK" dirty="0" err="1" smtClean="0"/>
              <a:t>vlkolínske</a:t>
            </a:r>
            <a:r>
              <a:rPr lang="sk-SK" dirty="0" smtClean="0"/>
              <a:t> ženy prať a napájať dobytok), avšak v súčasnosti už netvorí os celej lokality, pretože je v strednej časti obce odvedený od cesty medzi domami č.8 a č.9 do záhrad a von z obce.</a:t>
            </a:r>
          </a:p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51520" y="1844824"/>
            <a:ext cx="6606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Kostol sa nachádza na východnom okraji lokality, pôvodne bol postavený ako kaplnka vedľa komunikácie vedúcej k cintorínu. Je to jednoloďová barokovo-klasicistická stavba s presbytériom a do priečelia vstavanou vežou. Je zasvätený Navštíveniu Panny Márie u svätej Alžbety, svätili sa kvety symbolizujúce plodnosť, vtedy sa 2. júla koná vo </a:t>
            </a:r>
            <a:r>
              <a:rPr lang="sk-SK" dirty="0" err="1" smtClean="0"/>
              <a:t>Vlkolínci</a:t>
            </a:r>
            <a:r>
              <a:rPr lang="sk-SK" dirty="0" smtClean="0"/>
              <a:t> </a:t>
            </a:r>
            <a:r>
              <a:rPr lang="sk-SK" dirty="0" err="1" smtClean="0"/>
              <a:t>odpust</a:t>
            </a:r>
            <a:r>
              <a:rPr lang="sk-SK" dirty="0" smtClean="0"/>
              <a:t>, ďalší </a:t>
            </a:r>
            <a:r>
              <a:rPr lang="sk-SK" dirty="0" err="1" smtClean="0"/>
              <a:t>odpust</a:t>
            </a:r>
            <a:r>
              <a:rPr lang="sk-SK" dirty="0" smtClean="0"/>
              <a:t> sa koná vo sviatok Panny Márie Snežnej, 5. augusta, na pamiatku "zázračného" sneženia uprostred leta a zastavenie morovej epidémie.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251520" y="4581128"/>
            <a:ext cx="8892480" cy="2380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Škola vo </a:t>
            </a:r>
            <a:r>
              <a:rPr lang="sk-SK" dirty="0" err="1" smtClean="0"/>
              <a:t>Vlkolínci</a:t>
            </a:r>
            <a:r>
              <a:rPr lang="sk-SK" dirty="0" smtClean="0"/>
              <a:t>, v 18. a 19. storočí bola ľudová škola v drevenici uprostred dediny, neskôr s rastúcou populáciou detí, dalo mesto Ružomberok, za čias Rakúsko- Uhorskej monarchie, postaviť murovanú školu - jednotriedku, s povinnou 6 ročnou dochádzkou a jedným učiteľom. Po vzniku I. Československej republiky, roku 1918, platil nový školský zákon o povinnej 8.ročnej dochádzke (pôsobil tu ako učiteľ, i Jozef Májek, ktorý padol v Španielsku, v roku 1936 ako interbrigadista vo veku 25 rokov), v súčasnosti je v budove školy zriadená Galéria ľudového umenia. </a:t>
            </a:r>
            <a:endParaRPr lang="sk-SK" dirty="0"/>
          </a:p>
        </p:txBody>
      </p:sp>
    </p:spTree>
  </p:cSld>
  <p:clrMapOvr>
    <a:masterClrMapping/>
  </p:clrMapOvr>
  <p:transition advTm="32651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470648" cy="4018776"/>
          </a:xfrm>
        </p:spPr>
        <p:txBody>
          <a:bodyPr>
            <a:normAutofit/>
          </a:bodyPr>
          <a:lstStyle/>
          <a:p>
            <a:r>
              <a:rPr lang="sk-SK" sz="4400" dirty="0" smtClean="0">
                <a:solidFill>
                  <a:schemeClr val="accent2">
                    <a:lumMod val="75000"/>
                  </a:schemeClr>
                </a:solidFill>
              </a:rPr>
              <a:t>Ďakujem za vašu pozornosť !</a:t>
            </a:r>
            <a:endParaRPr lang="sk-SK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904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</TotalTime>
  <Words>554</Words>
  <Application>Microsoft Office PowerPoint</Application>
  <PresentationFormat>Prezentácia na obrazovke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Nadšenie</vt:lpstr>
      <vt:lpstr> </vt:lpstr>
      <vt:lpstr>Snímka 2</vt:lpstr>
      <vt:lpstr>Snímka 3</vt:lpstr>
      <vt:lpstr>Snímka 4</vt:lpstr>
      <vt:lpstr>Snímka 5</vt:lpstr>
      <vt:lpstr>Ďakujem za vašu pozornosť !</vt:lpstr>
    </vt:vector>
  </TitlesOfParts>
  <Company>eD System Slovakia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Vlkolínec</dc:title>
  <dc:creator>eD System Slovakia s.r.o.</dc:creator>
  <cp:lastModifiedBy>Silvia</cp:lastModifiedBy>
  <cp:revision>12</cp:revision>
  <dcterms:created xsi:type="dcterms:W3CDTF">2014-12-12T14:29:01Z</dcterms:created>
  <dcterms:modified xsi:type="dcterms:W3CDTF">2015-01-09T06:34:52Z</dcterms:modified>
</cp:coreProperties>
</file>