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>
                <a:latin typeface="Algerian" panose="04020705040A02060702" pitchFamily="82" charset="0"/>
              </a:rPr>
              <a:t>Sídla Slovenska</a:t>
            </a:r>
            <a:endParaRPr lang="sk-SK" sz="6600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5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16016" cy="36450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788024" cy="30963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4837081" cy="32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2211"/>
            <a:ext cx="4400275" cy="3325789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sk-SK" dirty="0"/>
              <a:t>rozmiestnenie sídel, ich počet rozloha, tvar, vzhľad =</a:t>
            </a:r>
            <a:r>
              <a:rPr lang="sk-SK" b="1" dirty="0"/>
              <a:t> výsledok dlhého vývoja</a:t>
            </a:r>
            <a:endParaRPr lang="sk-SK" dirty="0"/>
          </a:p>
          <a:p>
            <a:r>
              <a:rPr lang="sk-SK" dirty="0"/>
              <a:t>- pri zakladaní sídel = zohrávali úlohu </a:t>
            </a:r>
            <a:r>
              <a:rPr lang="sk-SK" b="1" dirty="0"/>
              <a:t>prírodné podmienky</a:t>
            </a:r>
          </a:p>
          <a:p>
            <a:r>
              <a:rPr lang="sk-SK" dirty="0"/>
              <a:t>- ako prvé sa osídľovali dostupné územia, s úrodnými pôdami , vodou...</a:t>
            </a:r>
          </a:p>
          <a:p>
            <a:r>
              <a:rPr lang="sk-SK" dirty="0"/>
              <a:t>- najstaršie mestá </a:t>
            </a:r>
            <a:endParaRPr lang="sk-SK" dirty="0" smtClean="0"/>
          </a:p>
          <a:p>
            <a:pPr marL="64008" indent="0">
              <a:buNone/>
            </a:pPr>
            <a:r>
              <a:rPr lang="sk-SK" dirty="0" smtClean="0"/>
              <a:t>    vznikali </a:t>
            </a:r>
            <a:r>
              <a:rPr lang="sk-SK" dirty="0"/>
              <a:t>na </a:t>
            </a:r>
            <a:endParaRPr lang="sk-SK" dirty="0" smtClean="0"/>
          </a:p>
          <a:p>
            <a:pPr marL="64008" indent="0">
              <a:buNone/>
            </a:pPr>
            <a:r>
              <a:rPr lang="sk-SK" b="1" dirty="0" smtClean="0"/>
              <a:t>    križovatkách </a:t>
            </a:r>
            <a:r>
              <a:rPr lang="sk-SK" b="1" dirty="0"/>
              <a:t>ciest</a:t>
            </a:r>
          </a:p>
          <a:p>
            <a:pPr marL="64008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521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/>
              <a:t>najstaršie mesto = </a:t>
            </a:r>
            <a:r>
              <a:rPr lang="sk-SK" b="1" dirty="0"/>
              <a:t>TRNAVA </a:t>
            </a:r>
            <a:r>
              <a:rPr lang="sk-SK" b="1" dirty="0" smtClean="0"/>
              <a:t>( štatút mesta získala v roku 1238)</a:t>
            </a:r>
            <a:endParaRPr lang="sk-SK" dirty="0"/>
          </a:p>
          <a:p>
            <a:r>
              <a:rPr lang="sk-SK" smtClean="0"/>
              <a:t> </a:t>
            </a:r>
            <a:r>
              <a:rPr lang="sk-SK" dirty="0"/>
              <a:t>neskôr vznikali mestá v miestach ťažby NS ( B. Štiavnica, Kremnica,)</a:t>
            </a:r>
          </a:p>
          <a:p>
            <a:r>
              <a:rPr lang="sk-SK" dirty="0" smtClean="0"/>
              <a:t> </a:t>
            </a:r>
            <a:r>
              <a:rPr lang="sk-SK" dirty="0"/>
              <a:t>pri </a:t>
            </a:r>
            <a:r>
              <a:rPr lang="sk-SK" dirty="0" smtClean="0"/>
              <a:t>riekach, brodoch....</a:t>
            </a:r>
            <a:endParaRPr lang="sk-SK" dirty="0"/>
          </a:p>
          <a:p>
            <a:r>
              <a:rPr lang="sk-SK" dirty="0" smtClean="0"/>
              <a:t> </a:t>
            </a:r>
            <a:r>
              <a:rPr lang="sk-SK" dirty="0"/>
              <a:t>území SR =  </a:t>
            </a:r>
            <a:r>
              <a:rPr lang="sk-SK" b="1" dirty="0"/>
              <a:t>177 </a:t>
            </a:r>
            <a:r>
              <a:rPr lang="sk-SK" dirty="0"/>
              <a:t>miest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4262842" cy="23077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79" y="3789040"/>
            <a:ext cx="4381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9"/>
          <a:stretch/>
        </p:blipFill>
        <p:spPr>
          <a:xfrm>
            <a:off x="176859" y="1628800"/>
            <a:ext cx="8658571" cy="3996145"/>
          </a:xfrm>
        </p:spPr>
      </p:pic>
    </p:spTree>
    <p:extLst>
      <p:ext uri="{BB962C8B-B14F-4D97-AF65-F5344CB8AC3E}">
        <p14:creationId xmlns:p14="http://schemas.microsoft.com/office/powerpoint/2010/main" val="353605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663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/>
              <a:t>Vidiecke </a:t>
            </a:r>
            <a:r>
              <a:rPr lang="sk-SK" b="1" u="sng" dirty="0"/>
              <a:t>sídla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txBody>
          <a:bodyPr>
            <a:normAutofit/>
          </a:bodyPr>
          <a:lstStyle/>
          <a:p>
            <a:r>
              <a:rPr lang="sk-SK" dirty="0"/>
              <a:t> </a:t>
            </a:r>
            <a:r>
              <a:rPr lang="sk-SK" dirty="0" smtClean="0"/>
              <a:t>=nemajú </a:t>
            </a:r>
            <a:r>
              <a:rPr lang="sk-SK" dirty="0"/>
              <a:t>štatút mesta</a:t>
            </a:r>
          </a:p>
          <a:p>
            <a:r>
              <a:rPr lang="sk-SK" dirty="0"/>
              <a:t>                        - rôzna veľkosť</a:t>
            </a:r>
          </a:p>
          <a:p>
            <a:r>
              <a:rPr lang="sk-SK" dirty="0"/>
              <a:t>                        - menší počet obyvateľov, menej služieb, </a:t>
            </a:r>
          </a:p>
          <a:p>
            <a:r>
              <a:rPr lang="sk-SK" dirty="0" smtClean="0"/>
              <a:t>plnia </a:t>
            </a:r>
            <a:r>
              <a:rPr lang="sk-SK" dirty="0"/>
              <a:t>odlišné funkcie </a:t>
            </a:r>
            <a:r>
              <a:rPr lang="sk-SK" dirty="0" smtClean="0"/>
              <a:t>(poľnohospodárske</a:t>
            </a:r>
            <a:r>
              <a:rPr lang="sk-SK" dirty="0"/>
              <a:t>, obytné, CR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46" y="4725144"/>
            <a:ext cx="4253754" cy="2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/>
              <a:t>Rozptýlené </a:t>
            </a:r>
            <a:r>
              <a:rPr lang="sk-SK" b="1" u="sng" dirty="0"/>
              <a:t>sídla</a:t>
            </a:r>
            <a:br>
              <a:rPr lang="sk-SK" b="1" u="sng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 </a:t>
            </a:r>
            <a:r>
              <a:rPr lang="sk-SK" dirty="0"/>
              <a:t>vznikli počas valašskej kolonizácie v 16 - 18. storočí</a:t>
            </a:r>
          </a:p>
          <a:p>
            <a:r>
              <a:rPr lang="sk-SK" dirty="0" smtClean="0"/>
              <a:t>v </a:t>
            </a:r>
            <a:r>
              <a:rPr lang="sk-SK" dirty="0"/>
              <a:t>rôznych častiach SR majú odlišné názvy</a:t>
            </a:r>
          </a:p>
          <a:p>
            <a:r>
              <a:rPr lang="sk-SK" dirty="0"/>
              <a:t>  </a:t>
            </a:r>
            <a:r>
              <a:rPr lang="sk-SK" dirty="0" smtClean="0"/>
              <a:t> </a:t>
            </a: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Myjava = </a:t>
            </a:r>
            <a:r>
              <a:rPr lang="sk-SK" dirty="0" smtClean="0"/>
              <a:t>KOPANICE</a:t>
            </a:r>
          </a:p>
          <a:p>
            <a:r>
              <a:rPr lang="sk-SK" dirty="0"/>
              <a:t> </a:t>
            </a:r>
            <a:r>
              <a:rPr lang="sk-SK" dirty="0" smtClean="0"/>
              <a:t>    v </a:t>
            </a:r>
            <a:r>
              <a:rPr lang="sk-SK" dirty="0"/>
              <a:t>okolí Detvy = </a:t>
            </a:r>
            <a:r>
              <a:rPr lang="sk-SK" dirty="0" smtClean="0"/>
              <a:t>LAZY</a:t>
            </a:r>
            <a:r>
              <a:rPr lang="sk-SK" dirty="0"/>
              <a:t> </a:t>
            </a:r>
          </a:p>
          <a:p>
            <a:r>
              <a:rPr lang="sk-SK" dirty="0"/>
              <a:t>    </a:t>
            </a:r>
            <a:r>
              <a:rPr lang="sk-SK" dirty="0" smtClean="0"/>
              <a:t> Orava </a:t>
            </a:r>
            <a:r>
              <a:rPr lang="sk-SK" dirty="0"/>
              <a:t>= </a:t>
            </a:r>
            <a:r>
              <a:rPr lang="sk-SK" dirty="0" smtClean="0"/>
              <a:t>RALE</a:t>
            </a:r>
          </a:p>
          <a:p>
            <a:r>
              <a:rPr lang="sk-SK" dirty="0" smtClean="0"/>
              <a:t>     okolí </a:t>
            </a:r>
            <a:r>
              <a:rPr lang="sk-SK" dirty="0"/>
              <a:t>Novej Bane =  ŠTÁLE</a:t>
            </a:r>
          </a:p>
          <a:p>
            <a:pPr marL="64008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202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8275"/>
            <a:ext cx="8229600" cy="1399032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256584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prevažná časť obyvateľstva SR žije v </a:t>
            </a:r>
            <a:r>
              <a:rPr lang="sk-SK" dirty="0" smtClean="0"/>
              <a:t>mestách</a:t>
            </a:r>
          </a:p>
          <a:p>
            <a:endParaRPr lang="sk-SK" dirty="0"/>
          </a:p>
          <a:p>
            <a:r>
              <a:rPr lang="sk-SK" dirty="0"/>
              <a:t>- prejavuje sa</a:t>
            </a:r>
            <a:r>
              <a:rPr lang="sk-SK" b="1" dirty="0"/>
              <a:t> SUBURBANIZÁCIA</a:t>
            </a:r>
            <a:r>
              <a:rPr lang="sk-SK" dirty="0"/>
              <a:t> - sťahovanie sa obyv. z miest do </a:t>
            </a:r>
            <a:r>
              <a:rPr lang="sk-SK" dirty="0" smtClean="0"/>
              <a:t>priľahlých</a:t>
            </a:r>
            <a:r>
              <a:rPr lang="sk-SK" dirty="0"/>
              <a:t>  vidieckych </a:t>
            </a:r>
            <a:r>
              <a:rPr lang="sk-SK" dirty="0" smtClean="0"/>
              <a:t>obcí</a:t>
            </a:r>
          </a:p>
          <a:p>
            <a:endParaRPr lang="sk-SK" dirty="0"/>
          </a:p>
          <a:p>
            <a:r>
              <a:rPr lang="sk-SK" dirty="0"/>
              <a:t>- na SR = </a:t>
            </a:r>
            <a:r>
              <a:rPr lang="sk-SK" b="1" dirty="0"/>
              <a:t>2 veľkomestá</a:t>
            </a:r>
            <a:r>
              <a:rPr lang="sk-SK" dirty="0"/>
              <a:t> ( nad 100 000 obyv.) = </a:t>
            </a:r>
            <a:r>
              <a:rPr lang="sk-SK" b="1" dirty="0"/>
              <a:t>BA a KE</a:t>
            </a:r>
            <a:endParaRPr lang="sk-SK" dirty="0"/>
          </a:p>
          <a:p>
            <a:r>
              <a:rPr lang="sk-SK" dirty="0"/>
              <a:t>- </a:t>
            </a:r>
            <a:r>
              <a:rPr lang="sk-SK" b="1" dirty="0"/>
              <a:t>mestá s viac ako 50 000 obyv</a:t>
            </a:r>
            <a:r>
              <a:rPr lang="sk-SK" dirty="0"/>
              <a:t>. : Prešov, Nitra, Žilina, BB, </a:t>
            </a:r>
            <a:r>
              <a:rPr lang="sk-SK" dirty="0" err="1"/>
              <a:t>Trnava,Trenčín</a:t>
            </a:r>
            <a:r>
              <a:rPr lang="sk-SK" dirty="0" smtClean="0"/>
              <a:t>, </a:t>
            </a:r>
            <a:r>
              <a:rPr lang="sk-SK" dirty="0"/>
              <a:t>Poprad, Martin, Prievidza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/>
              <a:t>-</a:t>
            </a:r>
            <a:r>
              <a:rPr lang="sk-SK" u="sng" dirty="0"/>
              <a:t> </a:t>
            </a:r>
            <a:r>
              <a:rPr lang="sk-SK" u="sng" dirty="0" err="1"/>
              <a:t>najmnešie</a:t>
            </a:r>
            <a:r>
              <a:rPr lang="sk-SK" u="sng" dirty="0"/>
              <a:t> mesto</a:t>
            </a:r>
            <a:r>
              <a:rPr lang="sk-SK" dirty="0"/>
              <a:t> : </a:t>
            </a:r>
            <a:r>
              <a:rPr lang="sk-SK" b="1" dirty="0"/>
              <a:t>DUDINCE</a:t>
            </a:r>
            <a:r>
              <a:rPr lang="sk-SK" dirty="0"/>
              <a:t> ( 1512 obyv.), </a:t>
            </a:r>
            <a:r>
              <a:rPr lang="sk-SK" b="1" dirty="0"/>
              <a:t>MODRÝ KAMEŇ</a:t>
            </a:r>
            <a:r>
              <a:rPr lang="sk-SK" dirty="0"/>
              <a:t> ( 1563 obyv.)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406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931162" cy="259228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21474"/>
            <a:ext cx="3558477" cy="23594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40100"/>
            <a:ext cx="6248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/>
              <a:t>Funkcie miest: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7002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- </a:t>
            </a:r>
            <a:r>
              <a:rPr lang="sk-SK" dirty="0"/>
              <a:t>úlohou je poskytovať rôzne služby a funkcie</a:t>
            </a:r>
          </a:p>
          <a:p>
            <a:r>
              <a:rPr lang="sk-SK" b="1" u="sng" dirty="0"/>
              <a:t>1. </a:t>
            </a:r>
            <a:r>
              <a:rPr lang="sk-SK" b="1" u="sng" dirty="0" err="1"/>
              <a:t>Monofunkčné</a:t>
            </a:r>
            <a:r>
              <a:rPr lang="sk-SK" b="1" u="sng" dirty="0"/>
              <a:t> </a:t>
            </a:r>
            <a:r>
              <a:rPr lang="sk-SK" dirty="0"/>
              <a:t>- plnia jednu funkciu</a:t>
            </a:r>
          </a:p>
          <a:p>
            <a:r>
              <a:rPr lang="sk-SK" b="1" dirty="0"/>
              <a:t>- dopravná </a:t>
            </a:r>
            <a:r>
              <a:rPr lang="sk-SK" dirty="0"/>
              <a:t>= Čierna nad Tisov</a:t>
            </a:r>
          </a:p>
          <a:p>
            <a:r>
              <a:rPr lang="sk-SK" dirty="0"/>
              <a:t>- </a:t>
            </a:r>
            <a:r>
              <a:rPr lang="sk-SK" b="1" dirty="0"/>
              <a:t>priemyselná</a:t>
            </a:r>
            <a:r>
              <a:rPr lang="sk-SK" dirty="0"/>
              <a:t> = Svit</a:t>
            </a:r>
          </a:p>
          <a:p>
            <a:r>
              <a:rPr lang="sk-SK" dirty="0"/>
              <a:t>- </a:t>
            </a:r>
            <a:r>
              <a:rPr lang="sk-SK" b="1" dirty="0"/>
              <a:t>rekreačnú</a:t>
            </a:r>
            <a:r>
              <a:rPr lang="sk-SK" dirty="0"/>
              <a:t> = Vysoké Tatry</a:t>
            </a:r>
          </a:p>
          <a:p>
            <a:r>
              <a:rPr lang="sk-SK" b="1" dirty="0"/>
              <a:t>- obytnú</a:t>
            </a:r>
            <a:r>
              <a:rPr lang="sk-SK" dirty="0"/>
              <a:t> = Dubnica nad Váhom, sídla neďaleko miest</a:t>
            </a:r>
          </a:p>
          <a:p>
            <a:r>
              <a:rPr lang="sk-SK" b="1" dirty="0"/>
              <a:t>2. Polyfunkčné</a:t>
            </a:r>
            <a:r>
              <a:rPr lang="sk-SK" dirty="0"/>
              <a:t> - majú viacero funkcií</a:t>
            </a:r>
          </a:p>
          <a:p>
            <a:r>
              <a:rPr lang="sk-SK" dirty="0"/>
              <a:t>-  väčšina miest Slovenska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574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</TotalTime>
  <Words>63</Words>
  <Application>Microsoft Office PowerPoint</Application>
  <PresentationFormat>Prezentácia na obrazovke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Algerian</vt:lpstr>
      <vt:lpstr>Century Gothic</vt:lpstr>
      <vt:lpstr>Verdana</vt:lpstr>
      <vt:lpstr>Wingdings 2</vt:lpstr>
      <vt:lpstr>Nadšenie</vt:lpstr>
      <vt:lpstr>Sídla Slovenska</vt:lpstr>
      <vt:lpstr>Prezentácia programu PowerPoint</vt:lpstr>
      <vt:lpstr>Prezentácia programu PowerPoint</vt:lpstr>
      <vt:lpstr>Prezentácia programu PowerPoint</vt:lpstr>
      <vt:lpstr>Vidiecke sídla</vt:lpstr>
      <vt:lpstr>Rozptýlené sídla </vt:lpstr>
      <vt:lpstr>Prezentácia programu PowerPoint</vt:lpstr>
      <vt:lpstr>Prezentácia programu PowerPoint</vt:lpstr>
      <vt:lpstr>Funkcie miest: 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Sídla</dc:title>
  <dc:creator>Martinko</dc:creator>
  <cp:lastModifiedBy>Riaditelna</cp:lastModifiedBy>
  <cp:revision>3</cp:revision>
  <dcterms:created xsi:type="dcterms:W3CDTF">2015-12-15T20:05:32Z</dcterms:created>
  <dcterms:modified xsi:type="dcterms:W3CDTF">2017-01-12T15:05:39Z</dcterms:modified>
</cp:coreProperties>
</file>