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66" r:id="rId5"/>
    <p:sldId id="267" r:id="rId6"/>
    <p:sldId id="264" r:id="rId7"/>
    <p:sldId id="265" r:id="rId8"/>
    <p:sldId id="263" r:id="rId9"/>
    <p:sldId id="262" r:id="rId10"/>
    <p:sldId id="261" r:id="rId11"/>
    <p:sldId id="260" r:id="rId12"/>
    <p:sldId id="259" r:id="rId13"/>
    <p:sldId id="258" r:id="rId14"/>
    <p:sldId id="274" r:id="rId15"/>
    <p:sldId id="268" r:id="rId16"/>
    <p:sldId id="269" r:id="rId17"/>
    <p:sldId id="270" r:id="rId18"/>
    <p:sldId id="275" r:id="rId19"/>
    <p:sldId id="273" r:id="rId20"/>
    <p:sldId id="277" r:id="rId21"/>
    <p:sldId id="278" r:id="rId22"/>
    <p:sldId id="279" r:id="rId23"/>
    <p:sldId id="280" r:id="rId24"/>
    <p:sldId id="281" r:id="rId25"/>
    <p:sldId id="282" r:id="rId26"/>
    <p:sldId id="271" r:id="rId27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1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Zaoblený obdĺžni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7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C51F4A-6245-4671-8F41-839CE3CBF7D7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78B188-30EE-4FE7-89E2-7F90CF63484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83814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786D0-6DB1-432B-BF7F-93413648B88E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5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4AD6F-01B5-451C-9C32-9A874323592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03151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38038-E228-47EF-A471-AE4D8E784025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5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1F6E9-6CF9-4193-9517-5649D8FEEB9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2141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17C24-93AB-4454-A277-6E70E8434A49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5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7F0C7-AFD4-49DF-9500-1506FAB8F48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83840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aoblený obdĺžni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5B9191-98BE-41A6-8816-41004A0002F2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2BEC35-6CAB-401D-81D6-FCBA3473515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54471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4396-B915-4E49-A8B4-A71936FE8E0E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6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DC82-E9B2-4007-AB7A-D3401FEDA0E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62390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2AEFB-D779-43DC-979A-ACA1AEC0C79D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8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2C173-905C-4CB7-A004-7E4464B8B3E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51163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DC6BB-0C33-4E3F-9B47-A042245CCB3B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4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9AAE3-07B9-43F4-8685-99A90302623E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57208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0381DB-FC67-4861-B221-C19786BE80EA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4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393832-1B79-4884-BF3E-5748A87B8BC2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00631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4874-C7F8-46A8-B157-7DE173155153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6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1F54B-C274-4860-ADBB-B71E897C8B92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9390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ĺžnik s jedným zaobleným roho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/>
          </a:p>
        </p:txBody>
      </p:sp>
      <p:sp>
        <p:nvSpPr>
          <p:cNvPr id="7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A9C695-103E-4269-94CE-A5BE574082D2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8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E155F0-269C-4719-95D1-B0EAF623A5D8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722183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031" name="Zástupný symbol textu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7701D34-597B-4D81-8FF3-1B3894E6E99A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0080B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87ACEC9-0802-4828-9242-5DE305847DF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6" r:id="rId2"/>
    <p:sldLayoutId id="2147483804" r:id="rId3"/>
    <p:sldLayoutId id="2147483797" r:id="rId4"/>
    <p:sldLayoutId id="2147483798" r:id="rId5"/>
    <p:sldLayoutId id="2147483799" r:id="rId6"/>
    <p:sldLayoutId id="2147483805" r:id="rId7"/>
    <p:sldLayoutId id="2147483800" r:id="rId8"/>
    <p:sldLayoutId id="2147483806" r:id="rId9"/>
    <p:sldLayoutId id="2147483801" r:id="rId10"/>
    <p:sldLayoutId id="21474838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8C5AC0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FF0041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FF0041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EB31B4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6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Slovensko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6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historické udalosti</a:t>
            </a:r>
          </a:p>
        </p:txBody>
      </p:sp>
      <p:sp>
        <p:nvSpPr>
          <p:cNvPr id="3" name="Šípka doprava 2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Aký jazyk bol jazykom šľachty a kráľovského dvora v Uhorsku?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latinčina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sa stalo s Uhorskom v 16. storočí.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stalo sa súčasťou ríše rakúskych Habsburgovcov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Kedy sa Uhorsko premenovalo na </a:t>
            </a:r>
            <a:r>
              <a:rPr lang="sk-SK" sz="4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Rakúsko-Uhorsko</a:t>
            </a: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 19. storočí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Aký problém nastáva v Uhorsku v 19. storočí?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začína útlak nemaďarských národov 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Prečo </a:t>
            </a:r>
            <a:r>
              <a:rPr lang="sk-SK" sz="4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Rakúsko-Uhorsko</a:t>
            </a: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na začiatku 20. storočia zaniklo?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prehralo v 1. svetovej vojne</a:t>
            </a:r>
            <a:endParaRPr lang="sk-SK" sz="36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 ktorom roku vzniká Československo?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1918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 ktorom meste bola podpísaná deklarácia, ktorou sa Slovensko prihlásilo k Československu?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Martin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sa stalo podpísaním zmluvy v Trianone?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územie Slovenska bolo prvýkrát vyčlenené ako samostatné územie (v rámci ČSR)</a:t>
            </a:r>
            <a:endParaRPr lang="sk-SK" sz="36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Prečo sa Československo po čase rozpadlo?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nacistické Nemecko ho rozbilo</a:t>
            </a:r>
            <a:endParaRPr lang="sk-SK" sz="36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Aký vplyv mala na Slovensko 1. viedenská arbitráž - dohoda?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veľká časť územia Slovenska pripadla Maďarsku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Porovnaj vek Slovenska s ostatnými štátmi Európy!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Slovensko patrí k najmladším</a:t>
            </a: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Kedy vzniká Slovenský štát, ktorý sa stáva nemeckým spojencom?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14. marca 1939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je to SNP a v ktorom roku vypuklo?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Slovenské národné povstanie – odpor voči fašizmu a nacizmu - 1944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 ktorom roku bolo obnovené Československo?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1945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sa stalo 1. januára 1969?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vzniká samostatná Slovenská socialistická republika ako súčasť ČSSR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Kedy vzniklo skutočne nezávislé Slovensko?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január 1993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sa stalo v slovenských dejinách v roku 2004?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Slovensko vstúpilo do Európskej únie (EÚ)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5473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 sz="6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7" name="Obrázok 6" descr="0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149725"/>
            <a:ext cx="2089150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Podľa čoho vieme, že na území dnešného Slovenska žili ľudia už pred mnohými tisíckami rokov?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mnoho archeologických nálezov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9" name="Šípka doprava 8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 ktorých storočiach prišli na naše územia Slovania?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 – 6. storočia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Ako sa volal prvý štátny útvar na území dnešného Slovenska?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Nitrianske kniežatstvo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Súčasťou ktorej ríše sa Nitrianske kniežatstvo neskôr stalo?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Veľkomoravská ríša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Ako sa volal najmocnejší vládca Veľkomoravskej ríše a čo sa stalo po jeho smrti?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Svätopluk – po jeho smrti sa ríša rozpadla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Ako sa volá feudálny štát, ktorý vznikol na území Slovenska v 10. storočí?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Uhorsko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Ako sa volala dynastia, ktorá založila Uhorsko?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Arpádovci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ív1">
  <a:themeElements>
    <a:clrScheme name="Vlastná 15">
      <a:dk1>
        <a:srgbClr val="D7005B"/>
      </a:dk1>
      <a:lt1>
        <a:srgbClr val="00B0F0"/>
      </a:lt1>
      <a:dk2>
        <a:srgbClr val="D7005B"/>
      </a:dk2>
      <a:lt2>
        <a:srgbClr val="00B0F0"/>
      </a:lt2>
      <a:accent1>
        <a:srgbClr val="7030A0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FFFF00"/>
      </a:hlink>
      <a:folHlink>
        <a:srgbClr val="FFFF00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Motív1</Template>
  <TotalTime>144</TotalTime>
  <Words>401</Words>
  <Application>Microsoft Office PowerPoint</Application>
  <PresentationFormat>Prezentácia na obrazovke (4:3)</PresentationFormat>
  <Paragraphs>99</Paragraphs>
  <Slides>26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26</vt:i4>
      </vt:variant>
    </vt:vector>
  </HeadingPairs>
  <TitlesOfParts>
    <vt:vector size="32" baseType="lpstr">
      <vt:lpstr>Arial</vt:lpstr>
      <vt:lpstr>Verdana</vt:lpstr>
      <vt:lpstr>Wingdings 2</vt:lpstr>
      <vt:lpstr>Calibri</vt:lpstr>
      <vt:lpstr>Times New Roman</vt:lpstr>
      <vt:lpstr>Motív1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Karol Kondel</dc:creator>
  <cp:lastModifiedBy>HP</cp:lastModifiedBy>
  <cp:revision>20</cp:revision>
  <dcterms:created xsi:type="dcterms:W3CDTF">2014-01-23T18:02:10Z</dcterms:created>
  <dcterms:modified xsi:type="dcterms:W3CDTF">2017-10-21T17:06:15Z</dcterms:modified>
</cp:coreProperties>
</file>