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6" r:id="rId3"/>
    <p:sldId id="278" r:id="rId4"/>
    <p:sldId id="257" r:id="rId5"/>
    <p:sldId id="267" r:id="rId6"/>
    <p:sldId id="264" r:id="rId7"/>
    <p:sldId id="266" r:id="rId8"/>
    <p:sldId id="265" r:id="rId9"/>
    <p:sldId id="263" r:id="rId10"/>
    <p:sldId id="262" r:id="rId11"/>
    <p:sldId id="261" r:id="rId12"/>
    <p:sldId id="260" r:id="rId13"/>
    <p:sldId id="259" r:id="rId14"/>
    <p:sldId id="258" r:id="rId15"/>
    <p:sldId id="274" r:id="rId16"/>
    <p:sldId id="268" r:id="rId17"/>
    <p:sldId id="269" r:id="rId18"/>
    <p:sldId id="270" r:id="rId19"/>
    <p:sldId id="275" r:id="rId20"/>
    <p:sldId id="273" r:id="rId21"/>
    <p:sldId id="277" r:id="rId22"/>
    <p:sldId id="279" r:id="rId23"/>
    <p:sldId id="280" r:id="rId24"/>
    <p:sldId id="281" r:id="rId25"/>
    <p:sldId id="271" r:id="rId26"/>
  </p:sldIdLst>
  <p:sldSz cx="9144000" cy="6858000" type="screen4x3"/>
  <p:notesSz cx="6858000" cy="9144000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11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ĺžni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Zaoblený obdĺžni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7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2BAF87-8357-45B3-B8D6-9E6B8F1F9ED4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78ACAE-B1D4-44CA-813F-E22CAFE4D11A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3453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5340E-AD8C-4067-AF09-57E73B6CA4BB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5" name="Zástupný symbol päty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8257F-4D73-4F57-B6D1-773A5D3C4D34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105097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4096A-CD9F-487E-9419-8B1A4A82A7DC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5" name="Zástupný symbol päty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679BC-6AE2-46B4-90DE-5454B680804E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11060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9BE8C-1243-4E2D-A71F-C1DB15C40C88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5" name="Zástupný symbol päty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1473B-802D-4685-AB48-8F6A2D196F79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205449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ĺžni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Zaoblený obdĺžni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B2A6C1-9BBA-4486-B6BC-109B53734AED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7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6EDF80-32D6-4429-B46A-D9A7C62A1D80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84342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60DD0-B812-4098-8241-52C04483FE60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6" name="Zástupný symbol päty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7DC49-888C-45F6-9FC8-6688FFF97DED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020028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DED49-31D1-4444-9215-70348E0B1855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8" name="Zástupný symbol päty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18D56-8BB3-4F85-AE72-933035DCA5AB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225606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0795A-ECEB-4D54-BD6E-05E583F28A12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4" name="Zástupný symbol päty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94F3D-7A49-4E03-BEA2-B487136DD061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888475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ĺžni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9EE081-55AA-4D11-95F1-7EDA79B912A8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4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6299E7-F350-41C7-AFDB-113B6DA37EE4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917337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5C0E0-CBAB-4C13-AEA6-6D9974110223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6" name="Zástupný symbol päty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E0E96-2246-464E-95AB-2EDF84D8CC7B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172453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ĺžni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ĺžnik s jedným zaobleným roho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/>
          </a:p>
        </p:txBody>
      </p:sp>
      <p:sp>
        <p:nvSpPr>
          <p:cNvPr id="7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CC3637-4CE1-4C57-A90B-B803B8A3DD1A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8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D2687A-A433-434E-AD13-677BFF9BF174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278033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aoblený obdĺžni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Zástupný symbol nadpisu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031" name="Zástupný symbol textu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Kliknite sem a upravte štýly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  <a:endParaRPr lang="en-US" altLang="sk-SK" smtClean="0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37B5041-1082-4948-9CA4-8EBBFC1013E6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rgbClr val="0080B0"/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DBBCB29B-D68A-4920-95F8-A41303EE40B9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1" r:id="rId2"/>
    <p:sldLayoutId id="2147483819" r:id="rId3"/>
    <p:sldLayoutId id="2147483812" r:id="rId4"/>
    <p:sldLayoutId id="2147483813" r:id="rId5"/>
    <p:sldLayoutId id="2147483814" r:id="rId6"/>
    <p:sldLayoutId id="2147483820" r:id="rId7"/>
    <p:sldLayoutId id="2147483815" r:id="rId8"/>
    <p:sldLayoutId id="2147483821" r:id="rId9"/>
    <p:sldLayoutId id="2147483816" r:id="rId10"/>
    <p:sldLayoutId id="214748381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8C5AC0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C5AC0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C5AC0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C5AC0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C5AC0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8C5AC0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8C5AC0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8C5AC0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8C5AC0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anose="020B0604030504040204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FF0041"/>
        </a:buClr>
        <a:buSzPct val="100000"/>
        <a:buFont typeface="Wingdings 2" panose="05020102010507070707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FF0041"/>
        </a:buClr>
        <a:buSzPct val="112000"/>
        <a:buFont typeface="Verdana" panose="020B0604030504040204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EB31B4"/>
        </a:buClr>
        <a:buSzPct val="100000"/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6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Slovensko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60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Ochrana prírody</a:t>
            </a:r>
            <a:endParaRPr lang="sk-SK" sz="6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Šípka doprava 2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Čo je to CHKO, CHA, PP?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CHKO – chránená krajinná oblasť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 – chránený areál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PP – prírodná pamiatka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Ako rozdeľujeme chránené územia podľa veľkosti?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veľkoplošné a maloplošné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Ktoré chránené územia patria medzi veľkoplošné?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národné parky, chránené krajinné oblasti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Koľko národných parkov je na Slovensku, aký stupeň ochrany je v nich, o aké územia ide?(3)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9, 3. stupeň,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územia horského charakteru s málo narušenou prírodou 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Koľko CHKO je na Slovensku + vymenuj 3!(1+3)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14 – Dunajské luhy, Latorica, Vihorlat, Poľana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Ako sa volá medzinárodná dohoda sústavy chránených území?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NATURA  2000</a:t>
            </a:r>
            <a:endParaRPr lang="sk-SK" sz="36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Čo patrí do NATURY 2000?(1)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chránené vtáčie územia, územia európskeho významu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Čo zahŕňa druhová ochrana prírody?(3)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chránené rastliny, živočíchy, nerasty, skameneliny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Čo obsahuje „červený zoznam“?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zoznam ohrozených a vzácnych živočíchov a rastlín</a:t>
            </a:r>
            <a:endParaRPr lang="sk-SK" sz="36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Čo je to </a:t>
            </a:r>
            <a:r>
              <a:rPr lang="sk-SK" sz="40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endemit</a:t>
            </a: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organizmus, len na určitom mieste na Zemi a nikde inde</a:t>
            </a:r>
            <a:endParaRPr lang="sk-SK" sz="36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Čo je cieľom ochrany prírody? 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zabrániť zlým vplyvom človeka na krajinu</a:t>
            </a: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Ktoré </a:t>
            </a:r>
            <a:r>
              <a:rPr lang="sk-SK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dve</a:t>
            </a: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lokality sú zapísané v Zozname svetového </a:t>
            </a:r>
            <a:r>
              <a:rPr lang="sk-SK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prírodného</a:t>
            </a: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dedičstva UNESCO?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Jaskyne Slovenského krasu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Pralesy Východných Karpát</a:t>
            </a:r>
            <a:endParaRPr lang="sk-SK" sz="3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Ako môžu vznikať kalamity na Zemi?(2)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činnosťou prírody, činnosťou človeka, činnosťou oboch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Čo patrí medzi kalamity?(4)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snehová kalamity, silný vietor, povodne, lavíny, zosuvy, zemetrasenia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 akou činnosťou človeka súvisia časté povodne?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odlesňovanie, správa tokov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Ktorá časť Slovenska býva najčastejšie postihovaná zemetraseniami?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juhozápad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5473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 sz="6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3" name="Obrázok 6" descr="0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149725"/>
            <a:ext cx="2089150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Z ktorých dvoch zložiek sa skladá krajina?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neživá a živá</a:t>
            </a: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Čo patrí do ochrany neživej zložky krajiny?(3)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voda, horniny, ovzdušie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9" name="Šípka doprava 8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Čo patrí do ochrany živej zložky prírody?(2)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rastliny, živočíchy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Aké dva typy ochrany rozlišujeme na Slovensku?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územná a druhová ochrana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Koľko stupňov ochrany rozlišujeme na Slovensku a ktorý je najnižší?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 stupňov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najnižší - prvý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Čo patrí do prvého (najnižšieho) stupňa ochrany na Slovensku?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celé územie Slovenska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Vymenuj 4 kategórie územnej ochrany!(4) 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chránená krajinná oblasť, </a:t>
            </a:r>
            <a:r>
              <a:rPr lang="sk-SK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národný park</a:t>
            </a:r>
            <a:r>
              <a:rPr lang="sk-SK" sz="3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prírodná rezervácia – NPR, </a:t>
            </a:r>
            <a:r>
              <a:rPr lang="sk-SK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prírodná pamiatka – NPP</a:t>
            </a:r>
            <a:r>
              <a:rPr lang="sk-SK" sz="3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chránený areál, </a:t>
            </a:r>
            <a:r>
              <a:rPr lang="sk-SK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chránený krajinný prvok</a:t>
            </a: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ív1">
  <a:themeElements>
    <a:clrScheme name="Vlastná 15">
      <a:dk1>
        <a:srgbClr val="D7005B"/>
      </a:dk1>
      <a:lt1>
        <a:srgbClr val="00B0F0"/>
      </a:lt1>
      <a:dk2>
        <a:srgbClr val="D7005B"/>
      </a:dk2>
      <a:lt2>
        <a:srgbClr val="00B0F0"/>
      </a:lt2>
      <a:accent1>
        <a:srgbClr val="7030A0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FFFF00"/>
      </a:hlink>
      <a:folHlink>
        <a:srgbClr val="FFFF00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Motív1</Template>
  <TotalTime>171</TotalTime>
  <Words>424</Words>
  <Application>Microsoft Office PowerPoint</Application>
  <PresentationFormat>Prezentácia na obrazovke (4:3)</PresentationFormat>
  <Paragraphs>100</Paragraphs>
  <Slides>25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25</vt:i4>
      </vt:variant>
    </vt:vector>
  </HeadingPairs>
  <TitlesOfParts>
    <vt:vector size="31" baseType="lpstr">
      <vt:lpstr>Arial</vt:lpstr>
      <vt:lpstr>Verdana</vt:lpstr>
      <vt:lpstr>Wingdings 2</vt:lpstr>
      <vt:lpstr>Calibri</vt:lpstr>
      <vt:lpstr>Times New Roman</vt:lpstr>
      <vt:lpstr>Motív1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Karol Kondel</dc:creator>
  <cp:lastModifiedBy>HP</cp:lastModifiedBy>
  <cp:revision>23</cp:revision>
  <dcterms:created xsi:type="dcterms:W3CDTF">2014-01-23T18:02:10Z</dcterms:created>
  <dcterms:modified xsi:type="dcterms:W3CDTF">2017-10-21T17:41:00Z</dcterms:modified>
</cp:coreProperties>
</file>