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67" r:id="rId4"/>
    <p:sldId id="264" r:id="rId5"/>
    <p:sldId id="266" r:id="rId6"/>
    <p:sldId id="265" r:id="rId7"/>
    <p:sldId id="263" r:id="rId8"/>
    <p:sldId id="262" r:id="rId9"/>
    <p:sldId id="261" r:id="rId10"/>
    <p:sldId id="260" r:id="rId11"/>
    <p:sldId id="259" r:id="rId12"/>
    <p:sldId id="258" r:id="rId13"/>
    <p:sldId id="274" r:id="rId14"/>
    <p:sldId id="268" r:id="rId15"/>
    <p:sldId id="269" r:id="rId16"/>
    <p:sldId id="270" r:id="rId17"/>
    <p:sldId id="275" r:id="rId18"/>
    <p:sldId id="273" r:id="rId19"/>
    <p:sldId id="277" r:id="rId20"/>
    <p:sldId id="278" r:id="rId21"/>
    <p:sldId id="279" r:id="rId22"/>
    <p:sldId id="280" r:id="rId23"/>
    <p:sldId id="271" r:id="rId24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40E95E-EB32-49C5-8A52-2B831E46BF63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9C775-F4AE-4A44-AB2A-FF89889CBBB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2880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1AFF-F65D-4FDD-A84A-3E67C820B90E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AFC8-65B5-4420-AA7A-69ACF35B534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3673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6A1E-A53B-454A-9959-2F02E7ACE115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4B4C-97F3-4897-B6EB-55B3B46DD05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9506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FA8D-7EB0-42B0-9068-DDD7C7DFDD2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EDAB-0A02-46EC-BC8C-BA98DF08E8C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041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D78645-9C76-43AC-80CF-AB550794F6C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13C622-28B1-4231-BEF5-3E234C6D0A7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7206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91E8-1CDB-4082-8202-7D906C4D0BC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3E59-AF93-44A0-8F60-61B71A06D20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873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72E4-EEBA-4172-82DD-AB1A5CCC41A3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F648-FB12-42D4-BE63-86B9B2AD630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003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73CD-4035-4D87-A139-D2E1348E1C81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555A-24B3-4B5B-9B3F-0E9207ACE1A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0339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3FDF89-BB9F-4746-B478-5E0812572C8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96AC26-A215-4729-98B5-5E9208E0CB8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819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3CF1-C64A-4323-B152-EB7FDB1610D6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BC40-5F92-4117-A4BC-EC00100279F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2184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FE40C5-8FDD-44C8-9C5D-58AFE1827317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6147E-745F-4BE3-A1AF-AB768E0E7F1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4494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1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7C4E4C2-DAB7-4835-9756-096CA03FFAD0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80B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BF3ED26-6266-430D-A8CC-4ACB924DF47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20" r:id="rId7"/>
    <p:sldLayoutId id="2147483815" r:id="rId8"/>
    <p:sldLayoutId id="2147483821" r:id="rId9"/>
    <p:sldLayoutId id="2147483816" r:id="rId10"/>
    <p:sldLayoutId id="21474838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8C5AC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Slovensko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podnebie</a:t>
            </a:r>
          </a:p>
        </p:txBody>
      </p:sp>
      <p:sp>
        <p:nvSpPr>
          <p:cNvPr id="3" name="Šípka doprava 2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Slovenska majú najmenej slnečného svitu?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Orava,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Horehronie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Vietor akého smeru prevláda nad územím Slovenska?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západný, severozápadný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Slovenska majú najviac zrážok a v akej forme?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Vysoké Tatry - sneh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Slovenska majú najmenej zrážok počas roka?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nížiny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Slovenska majú najnižšiu priemernú ročnú teplotu a koľko?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vrcholky Tatier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- 3°C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Slovenska majú najvyššiu priemernú ročnú teplotu a koľko?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Podunajská a Východoslovenská rovina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+ 10°C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zmenili priemerné teploty na našom území oproti teplotám spred 100 rokov?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sú vyššie takmer o 1 °C ako v minulosti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sa mení v počasí s rastúcou nadmorskou výškou?(2)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teplota, množstvo zrážok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mení teplota vzduchu s rastúcou nadmorskou výškou?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 každých 100 m klesne teplota o 0,5°C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 ktoré klimatické oblasti delíme podnebie na Slovensku?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teplá, mierne teplá, chladná oblasť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to podnebie?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dlhodobý stav ovzdušia na danom mieste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dlhodobý chod počasia na danom mieste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ležia v teplej klimatickej oblasti na Slovensku + nadmorská výška?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nížiny, nízko položené kotliny + do 350 m n. m.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ležia v mierne teplej klimatickej oblasti na Slovensku + nadmorská výška?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nižšie pohoria, úpätia vyšších pohorí, dná kotlín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do 800 m n. m.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ležia v chladnej klimatickej oblasti na Slovensku + nadmorská výška?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vyššie časti pohorí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nad 800 m n. </a:t>
            </a:r>
            <a:r>
              <a:rPr lang="sk-SK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547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6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Obrázok 6" descr="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20891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ktorom podnebnom pásme leží Slovensko?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severné mierne pásmo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vieš o výške slnka nad obzorom počas roka + na čo to vplýva?(1+1)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počas roka sa mení + vplyv na množstvo tepla, svetla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vplýva na podnebie v SR?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geografická šírka, nadmorská výška, Atlantický oceán, vnútrozemie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vplýva Atlantický oceán na podnebie Slovenska?(2)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prináša zrážky, v lete ochladenie, v zime oteplenie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vplýva na podnebie SR vzduch sponad vnútrozemia?(2)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zapríčiňuje suchá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zime silné mrazy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lete horúčavy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dlho by trval na území Slovenska slnečný svit, keby bolo bezoblačno?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4 450 hodín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územia Slovenska majú najviac slnečného svitu?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Podunajská nížina, Vysoké Tatry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1">
  <a:themeElements>
    <a:clrScheme name="Vlastná 15">
      <a:dk1>
        <a:srgbClr val="D7005B"/>
      </a:dk1>
      <a:lt1>
        <a:srgbClr val="00B0F0"/>
      </a:lt1>
      <a:dk2>
        <a:srgbClr val="D7005B"/>
      </a:dk2>
      <a:lt2>
        <a:srgbClr val="00B0F0"/>
      </a:lt2>
      <a:accent1>
        <a:srgbClr val="7030A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FFFF00"/>
      </a:hlink>
      <a:folHlink>
        <a:srgbClr val="FFFF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153</TotalTime>
  <Words>422</Words>
  <Application>Microsoft Office PowerPoint</Application>
  <PresentationFormat>Prezentácia na obrazovke (4:3)</PresentationFormat>
  <Paragraphs>94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9" baseType="lpstr">
      <vt:lpstr>Arial</vt:lpstr>
      <vt:lpstr>Verdana</vt:lpstr>
      <vt:lpstr>Wingdings 2</vt:lpstr>
      <vt:lpstr>Calibri</vt:lpstr>
      <vt:lpstr>Times New Roman</vt:lpstr>
      <vt:lpstr>Motív1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Karol Kondel</dc:creator>
  <cp:lastModifiedBy>HP</cp:lastModifiedBy>
  <cp:revision>22</cp:revision>
  <dcterms:created xsi:type="dcterms:W3CDTF">2014-01-23T18:02:10Z</dcterms:created>
  <dcterms:modified xsi:type="dcterms:W3CDTF">2017-10-21T17:31:47Z</dcterms:modified>
</cp:coreProperties>
</file>