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6" r:id="rId3"/>
    <p:sldId id="257" r:id="rId4"/>
    <p:sldId id="267" r:id="rId5"/>
    <p:sldId id="264" r:id="rId6"/>
    <p:sldId id="266" r:id="rId7"/>
    <p:sldId id="265" r:id="rId8"/>
    <p:sldId id="263" r:id="rId9"/>
    <p:sldId id="262" r:id="rId10"/>
    <p:sldId id="261" r:id="rId11"/>
    <p:sldId id="260" r:id="rId12"/>
    <p:sldId id="259" r:id="rId13"/>
    <p:sldId id="258" r:id="rId14"/>
    <p:sldId id="274" r:id="rId15"/>
    <p:sldId id="268" r:id="rId16"/>
    <p:sldId id="269" r:id="rId17"/>
    <p:sldId id="270" r:id="rId18"/>
    <p:sldId id="275" r:id="rId19"/>
    <p:sldId id="273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71" r:id="rId29"/>
  </p:sldIdLst>
  <p:sldSz cx="9144000" cy="6858000" type="screen4x3"/>
  <p:notesSz cx="6858000" cy="9144000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11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Zaoblený obdĺžni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7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BFF441-859D-4B2B-84D9-41CB840D18F9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2A15B1-9D0D-458A-A3CF-B2963CFCA0B7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000062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6F869-71AB-4920-BE29-7992DE9E431D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5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CD479-86FC-4B73-A558-8E9B78A8594A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827302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5B2F5-AD84-4933-825E-24FD07867F86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5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42405-50B5-4CEE-AF60-4310784D0C63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864064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50838-EB54-4BF8-9932-8A178AF74D20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5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E52B6-E40D-44FC-9318-EB24D6072463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569166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Zaoblený obdĺžni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E2AC67-1EFC-47C0-827C-F9FC86D5FEF2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7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2D7D78-E010-4628-ACA3-00DA0FD85726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01718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BF56E-6569-4CC5-B081-AECA1216A65E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6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A3FFA-EDED-4671-98E7-AE1724722EEB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665223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F2334-732E-49B7-83E1-5FD527B8D6F8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8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D26A9-DC4F-4180-979B-823B8406F6CF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667599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527F9-D6A2-4AD9-ADF8-B157CFD0CC94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4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7FB5F-AF19-4DC9-8520-ED8939E9B968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69203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ĺžni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814A78-772D-4E35-AED4-7D05F71250D3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4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1E4497-5F4F-47B8-B6D3-426344D06D02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68883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0E9F9-8899-466F-A0F6-25012A368F00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6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FEF2D-C4F8-43B0-BBCA-615EDB12E211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515802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ĺžni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ĺžnik s jedným zaobleným roho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/>
          </a:p>
        </p:txBody>
      </p:sp>
      <p:sp>
        <p:nvSpPr>
          <p:cNvPr id="7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4995F0-B211-488B-B23E-4CC8F02E7F4E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8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E21498-2B86-44E2-BB3D-3CFE604C3B3F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84678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aoblený obdĺž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Zástupný symbol nadpisu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031" name="Zástupný symbol textu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Kliknite sem a upravte štýly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  <a:endParaRPr lang="en-US" altLang="sk-SK" smtClean="0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CC5CA4E-6DBE-4AD9-B9FC-8C39C2E0825D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rgbClr val="0080B0"/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0745825F-B760-4B35-B579-9D83CC126201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6" r:id="rId2"/>
    <p:sldLayoutId id="2147483804" r:id="rId3"/>
    <p:sldLayoutId id="2147483797" r:id="rId4"/>
    <p:sldLayoutId id="2147483798" r:id="rId5"/>
    <p:sldLayoutId id="2147483799" r:id="rId6"/>
    <p:sldLayoutId id="2147483805" r:id="rId7"/>
    <p:sldLayoutId id="2147483800" r:id="rId8"/>
    <p:sldLayoutId id="2147483806" r:id="rId9"/>
    <p:sldLayoutId id="2147483801" r:id="rId10"/>
    <p:sldLayoutId id="214748380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8C5AC0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C5AC0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C5AC0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C5AC0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C5AC0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8C5AC0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8C5AC0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8C5AC0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8C5AC0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anose="020B0604030504040204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FF0041"/>
        </a:buClr>
        <a:buSzPct val="100000"/>
        <a:buFont typeface="Wingdings 2" panose="05020102010507070707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FF0041"/>
        </a:buClr>
        <a:buSzPct val="112000"/>
        <a:buFont typeface="Verdana" panose="020B0604030504040204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EB31B4"/>
        </a:buClr>
        <a:buSzPct val="100000"/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6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Slovensko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6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vodstvo</a:t>
            </a:r>
          </a:p>
        </p:txBody>
      </p:sp>
      <p:sp>
        <p:nvSpPr>
          <p:cNvPr id="3" name="Šípka doprava 2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Ktoré väčšie rieky sa vlievajú do Hornádu?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Hnilec, Torysa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 ktorej kotline sa do Hornádu vlieva Torysa?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Košická kotlina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Spojením ktorých riek vzniká rieka Bodrog?(3)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Ondava s Topľou + Latorica s Laborcom a </a:t>
            </a:r>
            <a:r>
              <a:rPr lang="sk-SK" sz="4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Uhom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Do ktorej rieky v Maďarsku sa vlievajú rieky Hornád a Bodrog?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Tisa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Ako vznikli jazerá v Tatrách a ako ich voláme?(2)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ľadovcovou činnosťou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plesá</a:t>
            </a:r>
            <a:endParaRPr lang="sk-SK" sz="36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Ako sa volajú najznámejšie slovenské plesá?(3)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Veľké </a:t>
            </a:r>
            <a:r>
              <a:rPr lang="sk-SK" sz="4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Hincovo</a:t>
            </a: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pleso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Popradské pleso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Štrbské pleso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Ako vzniklo jazero vo Vihorlatských vrchoch a ako sa volá?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zrútením svahu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Morské oko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Prečo človek vytvoril umelé vodné nádrže?(3)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rybníky, po ťažbe štrku, pri banskej činnosti, výroba elektrickej energie</a:t>
            </a:r>
            <a:endParaRPr lang="sk-SK" sz="36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Ako sa volá najznámejšie vodná nádrž, ktorá vznikla po zaplavení jamy po ťažbe štrku?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Zlaté piesky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senecké Slnečné jazerá</a:t>
            </a:r>
            <a:endParaRPr lang="sk-SK" sz="36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Ako sa volajú vodné nádrže, ktoré sa používali pri banskej činnosti?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tajchy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Do ktorých morí odvádzajú rieky vodu z územia Slovenska?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Čierne a Baltské</a:t>
            </a: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 ktorom pohorí boli postavené </a:t>
            </a:r>
            <a:r>
              <a:rPr lang="sk-SK" sz="40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tajchy</a:t>
            </a: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Štiavnické vrchy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Vymenuj priehradné vodné nádrže (priehrady), ktoré sú na Váhu!(3)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Liptovská Mara, Žilina, </a:t>
            </a:r>
            <a:r>
              <a:rPr lang="sk-SK" sz="4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Nosice</a:t>
            </a: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sz="4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Sĺňava</a:t>
            </a: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sz="4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Kráľová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Vymenuj ďalšie priehrady na Slovensku!(3)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Zemplínska šírava, Orava, Domaša, </a:t>
            </a:r>
            <a:r>
              <a:rPr lang="sk-SK" sz="4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Ružín</a:t>
            </a: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Starina, Gabčíkovo, Palcmanská Maša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Na ktorej rieke je postavená Zemplínska šírava?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Laborec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Na ktorej rieke je postavená priehrada </a:t>
            </a:r>
            <a:r>
              <a:rPr lang="sk-SK" sz="40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Ružín</a:t>
            </a: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Hornád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Na ktorej rieke je postavená priehrada Gabčíkovo?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Dunaj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Ako sa volajú najznámejšie minerálne vody na Slovensku?(2)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Slatina, Santovka, Fatra, 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Pri ktorých termálnych prameňoch sú postavené kúpele?(3)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Dudince, Piešťany, Trenčianske Teplice, </a:t>
            </a:r>
            <a:r>
              <a:rPr lang="sk-SK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Bardejovské Kúpele ...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5473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 sz="6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5" name="Obrázok 6" descr="0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149725"/>
            <a:ext cx="2089150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Aká časť územia Slovenska patrí k </a:t>
            </a:r>
            <a:r>
              <a:rPr lang="sk-SK" sz="40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úmoriu</a:t>
            </a: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Baltského mora?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4 %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9" name="Šípka doprava 8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Kadiaľ vedie rozvodie medzi Baltským s Čiernym morom?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poľské hranice, </a:t>
            </a:r>
            <a:r>
              <a:rPr lang="sk-SK" sz="4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Čergov</a:t>
            </a: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Levočské vrchy, Podtatranská kotlina, Tatry, poľské hranice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Ktoré rieky na našom území nepramenia, ale iba pretekajú?(3)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Dunaj, Morava, Dunajec, Tisa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Čo vieš o rieke Morava?(2)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tečie na hraniciach s Českom a Rakúskom, pri Devíne sa vlieva do Dunaja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Čo vieš o rieke Váh?(3)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najdlhšia rieka (402,5 km), dva pramene (Biely a Čierny Váh), sútok pri Kráľovej Lehote,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 Komárne do Dunaja</a:t>
            </a:r>
            <a:endParaRPr lang="sk-SK" sz="36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Vymenuj významné prítoky rieky Váh!(3)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Orava, Kysuca, Turiec, Malý Dunaj, Nitra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Kde pramenia rieky Hron a Hornád?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pod Kráľovou hoľou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ív1">
  <a:themeElements>
    <a:clrScheme name="Vlastná 15">
      <a:dk1>
        <a:srgbClr val="D7005B"/>
      </a:dk1>
      <a:lt1>
        <a:srgbClr val="00B0F0"/>
      </a:lt1>
      <a:dk2>
        <a:srgbClr val="D7005B"/>
      </a:dk2>
      <a:lt2>
        <a:srgbClr val="00B0F0"/>
      </a:lt2>
      <a:accent1>
        <a:srgbClr val="7030A0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FFFF00"/>
      </a:hlink>
      <a:folHlink>
        <a:srgbClr val="FFFF00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Motív1</Template>
  <TotalTime>147</TotalTime>
  <Words>481</Words>
  <Application>Microsoft Office PowerPoint</Application>
  <PresentationFormat>Prezentácia na obrazovke (4:3)</PresentationFormat>
  <Paragraphs>113</Paragraphs>
  <Slides>28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28</vt:i4>
      </vt:variant>
    </vt:vector>
  </HeadingPairs>
  <TitlesOfParts>
    <vt:vector size="34" baseType="lpstr">
      <vt:lpstr>Arial</vt:lpstr>
      <vt:lpstr>Verdana</vt:lpstr>
      <vt:lpstr>Wingdings 2</vt:lpstr>
      <vt:lpstr>Calibri</vt:lpstr>
      <vt:lpstr>Times New Roman</vt:lpstr>
      <vt:lpstr>Motív1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Karol Kondel</dc:creator>
  <cp:lastModifiedBy>HP</cp:lastModifiedBy>
  <cp:revision>21</cp:revision>
  <dcterms:created xsi:type="dcterms:W3CDTF">2014-01-23T18:02:10Z</dcterms:created>
  <dcterms:modified xsi:type="dcterms:W3CDTF">2017-10-21T17:34:17Z</dcterms:modified>
</cp:coreProperties>
</file>