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8" r:id="rId9"/>
    <p:sldId id="267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gray">
          <a:xfrm>
            <a:off x="4495800" y="62293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dirty="0"/>
              <a:t>Shibu lijack </a:t>
            </a:r>
          </a:p>
        </p:txBody>
      </p:sp>
      <p:sp>
        <p:nvSpPr>
          <p:cNvPr id="5" name="Line 27"/>
          <p:cNvSpPr>
            <a:spLocks noChangeShapeType="1"/>
          </p:cNvSpPr>
          <p:nvPr/>
        </p:nvSpPr>
        <p:spPr bwMode="gray">
          <a:xfrm>
            <a:off x="444500" y="6375400"/>
            <a:ext cx="5257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6" name="Picture 39" descr="original_metal_b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" y="3962400"/>
            <a:ext cx="7696200" cy="1219200"/>
          </a:xfrm>
        </p:spPr>
        <p:txBody>
          <a:bodyPr/>
          <a:lstStyle>
            <a:lvl1pPr algn="r"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58674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18288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341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341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1981200" cy="307975"/>
          </a:xfrm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8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5486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auto">
          <a:xfrm>
            <a:off x="533400" y="1524000"/>
            <a:ext cx="5181600" cy="32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524000"/>
            <a:ext cx="5181600" cy="3200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667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9400" y="65151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6A812B65-9A1B-42FF-8DDA-365A2B0950AF}" type="datetimeFigureOut">
              <a:rPr lang="sk-SK" smtClean="0"/>
              <a:pPr/>
              <a:t>21.10.2017</a:t>
            </a:fld>
            <a:endParaRPr lang="sk-S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sk-S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98600" y="65151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04800" y="6553200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1032" name="Picture 39" descr="original_metal_b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Slovensko v Európe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9. </a:t>
            </a:r>
            <a:r>
              <a:rPr lang="sk-SK" dirty="0" smtClean="0"/>
              <a:t>ročník</a:t>
            </a:r>
            <a:endParaRPr lang="sk-SK" dirty="0"/>
          </a:p>
        </p:txBody>
      </p:sp>
      <p:sp>
        <p:nvSpPr>
          <p:cNvPr id="14338" name="AutoShape 2" descr="Výsledok vyhľadávania obrázkov pre dopyt Slovensko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 bwMode="gray">
          <a:xfrm>
            <a:off x="381000" y="23622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1981200"/>
            <a:ext cx="2981711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Ochrana prírody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Slovensku máme 9 národných parkov (NP)  a 14 chránených krajinných oblastí (CHKO)</a:t>
            </a:r>
            <a:endParaRPr lang="sk-SK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7391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Pamiatky UNESCO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970471"/>
            <a:ext cx="8458200" cy="1696529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 smtClean="0">
                <a:solidFill>
                  <a:srgbClr val="FF0000"/>
                </a:solidFill>
              </a:rPr>
              <a:t>Kultúrne pamiatky UNESCO: </a:t>
            </a:r>
          </a:p>
          <a:p>
            <a:pPr marL="0" indent="0" algn="just">
              <a:buNone/>
            </a:pPr>
            <a:r>
              <a:rPr lang="sk-SK" dirty="0" smtClean="0"/>
              <a:t>napr. Banská Štiavnica,  Spišský hrad, </a:t>
            </a:r>
            <a:r>
              <a:rPr lang="sk-SK" dirty="0" err="1" smtClean="0"/>
              <a:t>Vlkolínec</a:t>
            </a:r>
            <a:r>
              <a:rPr lang="sk-SK" dirty="0" smtClean="0"/>
              <a:t>, Bardejov, Levoča, ...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4482830"/>
            <a:ext cx="3805237" cy="1689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614" y="2743200"/>
            <a:ext cx="3781425" cy="221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7875" y="2439717"/>
            <a:ext cx="261937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8150" y="5181600"/>
            <a:ext cx="344805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Pamiatky UNESCO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1905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Prírodné pamiatky UNESCO: </a:t>
            </a:r>
          </a:p>
          <a:p>
            <a:pPr marL="0" indent="0">
              <a:buNone/>
            </a:pPr>
            <a:r>
              <a:rPr lang="sk-SK" b="1" dirty="0" smtClean="0"/>
              <a:t>Jaskyne Slovenského krasu a Maďarského </a:t>
            </a:r>
            <a:r>
              <a:rPr lang="sk-SK" b="1" dirty="0" err="1" smtClean="0"/>
              <a:t>Aggtelekského</a:t>
            </a:r>
            <a:r>
              <a:rPr lang="sk-SK" b="1" dirty="0" smtClean="0"/>
              <a:t> krasu + Dobšinská ľadová jaskyňa, Bukový les</a:t>
            </a:r>
          </a:p>
          <a:p>
            <a:endParaRPr lang="sk-SK" b="1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276601"/>
            <a:ext cx="2755426" cy="203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76600"/>
            <a:ext cx="238125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7" name="Picture 5" descr="Výsledok vyhľadávania obrázkov pre dopyt jaskyne UNES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15341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Ľudová kultúra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1752600"/>
          </a:xfrm>
        </p:spPr>
        <p:txBody>
          <a:bodyPr/>
          <a:lstStyle/>
          <a:p>
            <a:r>
              <a:rPr lang="sk-SK" dirty="0" smtClean="0"/>
              <a:t>Vďaka naším predkom sa nám zachovali prvky ľudovej kultúry – tance, piesne, kroje, tradície ...</a:t>
            </a:r>
            <a:endParaRPr lang="sk-SK" dirty="0"/>
          </a:p>
        </p:txBody>
      </p:sp>
      <p:sp>
        <p:nvSpPr>
          <p:cNvPr id="34818" name="AutoShape 2" descr="Výsledok vyhľadávania obrázkov pre dopyt kroje slovensk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05000"/>
            <a:ext cx="6096000" cy="296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800600"/>
            <a:ext cx="3124200" cy="1861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0"/>
            <a:ext cx="2752725" cy="205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9264" y="4867276"/>
            <a:ext cx="2343336" cy="1746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89556"/>
            <a:ext cx="2095500" cy="2046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Tradične - SLOVENSKÉ</a:t>
            </a:r>
            <a:endParaRPr lang="sk-SK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162334"/>
            <a:ext cx="238125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24765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971800"/>
            <a:ext cx="2466975" cy="1647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41910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066800"/>
            <a:ext cx="2543175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124200"/>
            <a:ext cx="272415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857750"/>
            <a:ext cx="320040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7772400" cy="1362075"/>
          </a:xfrm>
        </p:spPr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848600" cy="952500"/>
          </a:xfrm>
        </p:spPr>
        <p:txBody>
          <a:bodyPr/>
          <a:lstStyle/>
          <a:p>
            <a:r>
              <a:rPr lang="sk-SK" dirty="0" smtClean="0"/>
              <a:t>Základné informácie </a:t>
            </a:r>
            <a:br>
              <a:rPr lang="sk-SK" dirty="0" smtClean="0"/>
            </a:br>
            <a:r>
              <a:rPr lang="sk-SK" dirty="0" smtClean="0"/>
              <a:t>– Slovenská republika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1600200"/>
            <a:ext cx="7467600" cy="4800600"/>
          </a:xfrm>
        </p:spPr>
        <p:txBody>
          <a:bodyPr/>
          <a:lstStyle/>
          <a:p>
            <a:r>
              <a:rPr lang="sk-SK" dirty="0" smtClean="0"/>
              <a:t>Hl. mesto: </a:t>
            </a:r>
            <a:r>
              <a:rPr lang="sk-SK" dirty="0" smtClean="0">
                <a:solidFill>
                  <a:srgbClr val="FF0000"/>
                </a:solidFill>
              </a:rPr>
              <a:t>Bratislava</a:t>
            </a:r>
          </a:p>
          <a:p>
            <a:r>
              <a:rPr lang="sk-SK" dirty="0" smtClean="0"/>
              <a:t>Počet obyvateľov: </a:t>
            </a:r>
            <a:r>
              <a:rPr lang="sk-SK" dirty="0" smtClean="0">
                <a:solidFill>
                  <a:srgbClr val="FF0000"/>
                </a:solidFill>
              </a:rPr>
              <a:t>5,4 milióna</a:t>
            </a:r>
          </a:p>
          <a:p>
            <a:r>
              <a:rPr lang="sk-SK" dirty="0" smtClean="0"/>
              <a:t>Jazyk: </a:t>
            </a:r>
            <a:r>
              <a:rPr lang="sk-SK" dirty="0" smtClean="0">
                <a:solidFill>
                  <a:srgbClr val="FF0000"/>
                </a:solidFill>
              </a:rPr>
              <a:t>slovenčina</a:t>
            </a:r>
          </a:p>
          <a:p>
            <a:r>
              <a:rPr lang="sk-SK" dirty="0" smtClean="0"/>
              <a:t>Zriadenie: </a:t>
            </a:r>
            <a:r>
              <a:rPr lang="sk-SK" dirty="0" smtClean="0">
                <a:solidFill>
                  <a:srgbClr val="FF0000"/>
                </a:solidFill>
              </a:rPr>
              <a:t>republika</a:t>
            </a:r>
          </a:p>
          <a:p>
            <a:r>
              <a:rPr lang="sk-SK" dirty="0" smtClean="0"/>
              <a:t>Vznik: </a:t>
            </a:r>
            <a:r>
              <a:rPr lang="sk-SK" dirty="0" smtClean="0">
                <a:solidFill>
                  <a:srgbClr val="FF0000"/>
                </a:solidFill>
              </a:rPr>
              <a:t>1.1.1993</a:t>
            </a:r>
          </a:p>
          <a:p>
            <a:pPr algn="just"/>
            <a:r>
              <a:rPr lang="sk-SK" dirty="0" smtClean="0"/>
              <a:t>Národnosti: </a:t>
            </a:r>
            <a:r>
              <a:rPr lang="sk-SK" dirty="0" smtClean="0">
                <a:solidFill>
                  <a:srgbClr val="FF0000"/>
                </a:solidFill>
              </a:rPr>
              <a:t>Slováci 90%, Maďari 7,5%, Rómovia 2% ...</a:t>
            </a:r>
          </a:p>
          <a:p>
            <a:r>
              <a:rPr lang="sk-SK" dirty="0" smtClean="0"/>
              <a:t>Náboženstvo: </a:t>
            </a:r>
            <a:r>
              <a:rPr lang="sk-SK" dirty="0" smtClean="0">
                <a:solidFill>
                  <a:srgbClr val="FF0000"/>
                </a:solidFill>
              </a:rPr>
              <a:t>61% rímskokatolícke, 7% evanjelici, 6% gréckokatolícke ...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>
                <a:latin typeface="+mn-lt"/>
              </a:rPr>
              <a:t>Poloha a rozloha</a:t>
            </a:r>
            <a:endParaRPr lang="sk-SK" sz="3200" dirty="0">
              <a:latin typeface="+mn-lt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34000" y="1828800"/>
            <a:ext cx="3352800" cy="4572000"/>
          </a:xfrm>
        </p:spPr>
        <p:txBody>
          <a:bodyPr/>
          <a:lstStyle/>
          <a:p>
            <a:r>
              <a:rPr lang="sk-SK" sz="2400" dirty="0" smtClean="0"/>
              <a:t>V strede Európy</a:t>
            </a:r>
          </a:p>
          <a:p>
            <a:r>
              <a:rPr lang="sk-SK" sz="2400" dirty="0" smtClean="0"/>
              <a:t>Vnútrozemská – bez priameho prístupu    k moru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5 susedných štátov: </a:t>
            </a:r>
            <a:r>
              <a:rPr lang="sk-SK" sz="2400" dirty="0" smtClean="0"/>
              <a:t>Maďarsko, Poľsko, Česko, Rakúsko, Ukrajina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Rozloha: 49 036 km²</a:t>
            </a:r>
            <a:endParaRPr lang="sk-SK" sz="2400" dirty="0">
              <a:solidFill>
                <a:srgbClr val="00B0F0"/>
              </a:solidFill>
            </a:endParaRPr>
          </a:p>
        </p:txBody>
      </p:sp>
      <p:pic>
        <p:nvPicPr>
          <p:cNvPr id="27652" name="Picture 4" descr="http://upload.wikimedia.org/wikipedia/commons/e/e3/Europe_location_SV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5076825" cy="380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572000" cy="1206500"/>
          </a:xfrm>
        </p:spPr>
        <p:txBody>
          <a:bodyPr/>
          <a:lstStyle/>
          <a:p>
            <a:r>
              <a:rPr lang="sk-SK" sz="3600" dirty="0" smtClean="0"/>
              <a:t>Slovensko       srdce Európy</a:t>
            </a:r>
            <a:endParaRPr lang="sk-SK" sz="3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800" y="1371600"/>
            <a:ext cx="5943600" cy="1952625"/>
          </a:xfrm>
        </p:spPr>
        <p:txBody>
          <a:bodyPr/>
          <a:lstStyle/>
          <a:p>
            <a:r>
              <a:rPr lang="sk-SK" sz="2400" dirty="0" smtClean="0"/>
              <a:t>Medzi obcami Krahule a Kremnické bane sa nachádza symbolický stred Európy. Kostol sv. Jána Krstiteľa patrí k jedným    z mnohých geografických stredov             Európy. </a:t>
            </a:r>
            <a:endParaRPr lang="sk-SK" sz="2400" dirty="0"/>
          </a:p>
        </p:txBody>
      </p:sp>
      <p:pic>
        <p:nvPicPr>
          <p:cNvPr id="1028" name="Picture 4" descr="http://www.galeriaslovakia.sk/images/Regions/SV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06" y="3324225"/>
            <a:ext cx="6315075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0" name="AutoShape 6" descr="data:image/jpeg;base64,/9j/4AAQSkZJRgABAQAAAQABAAD/2wCEAAkGBxQSEhUUExQUFBUVFxYXFRcYFRcYGBUYFRUXFxUXFxQYHCggGBolGxoYITEhJSkrLi4uGB8zODMsNygtLisBCgoKDg0OGhAQGiwkHCQsLCwsLCwsLCwsLCwsLCwsLCwsLCwsLCwsLCwsLCwsLCwsLCwsLCwsLCwsLCwsLCwsLP/AABEIARQAtwMBIgACEQEDEQH/xAAcAAABBQEBAQAAAAAAAAAAAAADAAIEBQYBBwj/xABFEAACAQMCAwYDBQYEAwcFAAABAhEAAyESMQRBUQUGImFxgRMykUKhscHwB1JictHhFCND8YKi0hUkM1OTssIWJTREkv/EABkBAAMBAQEAAAAAAAAAAAAAAAABAgMEBf/EACERAQEBAQACAgMBAQEAAAAAAAABEQISIQMxE0FRYVIy/9oADAMBAAIRAxEAPwCeEpwWiaaeFr1XFgQSu6KOFpaaWqwDRTglG00tNGjAilIJRwtd00tGA6K6Fo2mlppaeBxXdNFCUHi1OkaTB12/QguoIJ5TP+4wVaeHqlP009B7flTtNGjAopaaLpruijRgIWnBaLorumlowHTXCtSNNcK0aMRytLRR9Fc0U9GAaaVSBbpUaWIWilpqQFpaKrRgarRBbpwWiqtTacgBt10W6laK6UqdViLormipBWmlaejAdNLTRQtd00DA1FZj9oS2nsJZuOFNy9ZwGAbRr8bQeQXVkiJitcq14L394v4vaF8q7OqtpUnEaBBVR0DBvx51l8nWRXMe7iDkZHI7/fS01jf2S8b8ThGtksWtOcEYC3PEulueQx8vpW201U62aWYZpp0U4LTgtGjDNNd00/TXYo0YFFKKJppRRowwLS0U+KWmjRhmmlTyK7T0sRAtd00TTSiq0jAtPUV0CnKKVUcop0UgtdipUYVphWjUw04VgYFOC0hR7a0yCJCiWIUDckwB6k7V4B3hsfF4y+6tbh7t0qNYyGdiCIxkEGPOrP8Aab3obiOKa3bY/BteAQcOwPjeOecDyXzrGSd81zfJ3vppzMex/sism2l9XIUs1sqNSyYQgwAc5/GvQSlfMVrj7ifKxHoSM9cYmveO4PekcbZAcj46KNf8YGNYHrv50/j6/RWNIFrpWumuGtCNpV2KUUw5SC04LRFSloMVKeUpwFdiloBK0qI1KnoRIrmmnxTgKvU4YBTgKdFKKNN1ac1NpwpGZFNZKKaQoACiicRY1W3XVolHGrbTKkap5Rv7VB7e7ascFbN2+4UfZUZdz+6i8z9w5kV4n3z7/X+PlB/k8POLanLRsbrfa6xsMYkTS77nIk1l7q6WIJBKkiQQQYxIIwR0Ioeo1d9gd1b/ABRBA0W/32GP+Ebt+HnXp/ZX7P8AhDYa2yFjg/EmLkwchhsPLbyrlxo8XBB8vw/tXq37FOxGm7xbYSDZt/xElWuN6CFE9SelZfvR+z7iOGlrc37W8qPGo/iTn6j6CqTu73l4ngX1WLhAPzIc23/mTb3wRyIp83LtKx9KOK4DWR7oftD4bjYt3P8Au9840sfA528Dnmf3TB6TWza3XTLL9IcWnhaYtEWppkEp4t10Ci2zU6eBC3XGtGpQIrpcUtPEE2q7UhiK7T0sQIpxtiuV2a0TDNNcIpxNLegzQKdGK7FPUUAClTnWKaDVRLzD9pHcK/ed+Ls3GvHGq05yiz/psTGgTOnEZOag92O4KpD8RFx/3N7Y9Z+c/d67163xZ/y3/lP4VlO2+KNnhr1xfmRGIwDBjBjnG/tXP8nMlac+4mWrAGBVj2UPm9vzrDfsw4y5e4V2uO1wi8wlmJMFLZiTykn61vOy1+b2/Oo1STctzWT7y9xeG4uWK/DuH/USAT/MNm98+daPt+61vhr7p86WbrJ/Mttiv3xWM/ZP2/e4q1dS+5uG2QUdstB3VjzgxkycnypGxF/9mnGC+tpArqxMXZ0qoGZuDJX7+gmvZ+6nY9zhOHW1d4h+IYH5m2UckWZOkeZ+m1TLCw1SS1bfFzM1n1/HK6DTa6la4kUNSL02KUipwzviU03aE1NajBoxu0qjGlT8S1JrjCh66TPRgdBrpeo7PXNdVgGmnq1Rvi0/XRgHc1HdzmP1uKA/FeIieQ/Bz+Q+tRf8b15XEG/7xXn5mfqKWjE7ij4GHl+cVnu3OB+NYe1OkONJboCcwOZirXiOKlSMjWZ9ACM/Ugx/F61E+KGkLOOcb+WdhuDzkGub5+mvxxD7udj2+Fs/DtAgTqYkklmKgEmfQYEDFaDsr7Xt+dV3CjwjlIn69atOyVw3/D+dZc3eYuzKPxdgXEZG2dSp9GEH7qzHdLugOz7t34bF7V0Y1fMjKRAx8wIJzyjzrWMvT6UyOo/XtTLHAua7FKuCun4b6Z9/ZFYqoud4racQtskEPAHk2oagxOBhkOf3um1xxU/CdgpeASVESwHzASQJiedfNnaXarXLhcnPiXaJU4CsvkJE7/Sj5O/FMj6D7u9vpxaMVwUZkb+ZXK4HQ4jnnYVaOK+dOxO8F2wSqM6q7hjEMdQnT4Ww5GpjBxJB5V9CcPcZ7asRpLAHTOorIBgtzPWMeu5Pj78jsK4aCzU5lNN+HWqTNdKnG3SpaWDGmlqktaJyKA9s1OqwImnzTGTpTgh2qtLAOJvBVJ6SY6gf2prmfMGPcz1/W1Sb/Cal322IEkdYionZgDW4do0kgt0MmCD6FSPUTNTeleKEEPxbgyR8MFdsghyxE8xK7+VRLawG1TpNxlc4iAzBSDOMKRPofMi7V7ct2rwAX4kKyPBhYJVT4+Y8OD/EeZrOcTxz3k8bY1MdIAAYkFtWnnnVuZOqsuvkipGgPayObSgtKeJyMggHUVGoZyBEATy2o1rjRbs62YCSzOcwY8Redyo9IgqOcnIpxypaLmQSwQDMsXuiVnEH6TB9rvj0L8PdRQWuEm2oDKJYjDEEjETE7xtMTz929NOWm4W6rL4SCABt/EJ9elWfZIw3/D+dUHCXAAJIQfZhpkgHYRnHPoKvuxroYNAI239Jpz6CcwoKXlYkBgSCVMEGGAkqY2MEY86O4/X+1UvY3BFLnEllj4l8uP4gUQAg+0e1K6Fmy0y+dCM5khRJjeBuRjJ8qLVP3x7Qa1ai26pej4lnUJF02z/mWoHVSBnkxPKtvj6yVHcZPvB3yucM3xuHvW7tq7phWYq9u4kMAygYBAIIgAjmSQa8s7wceOI4q9eAj4rl406ctk4BPOcznc5rS97e2eC4y2ty0WsXSTrssiaC0Am4txMgkkiWwYGFALViwf1+FR1dSNwt0KysRMEGOsZjyr3n9nnb9y+gHEOrXr03VtKsf4ewPCGdphVMAgHJ1gzBx8/1rO4Pa6cPf+JfZio0lUXe7dkC3qLeEIoliTtCwCYqeesofRLcOK58Belc4O+Xtox0ksoJ07ecfhTneBNb6rAzYHIUqI10AHy38qVLyGALdFcuXMZqvRzTvi9avE6e7CaIrChBVPWnlkQFjsBJzgAZJJOwpgrl7QC2NIBLZwAB839f1PnPeftY3HlJFklZ5FipH+bgYB8OOWDirPt7tn47BUkWsQB9s8mPMDoPc+VJe4bfGQSdJ5gbxHqfPIgTvj31v0uBcaq/MfmyD1jPig7xG36NZwV/RaJuHQqlpM/N4g0L1xOPP2rnanalu0ukkO3yRqEmDIaBIAMRI/e6yaynEcSXxnSJKrMhZbUffz3xWRp3DcY129bBnQrahtOPExMfaIHXGPWvReOu6bqusagoCbAF2KqNuSkN54Yedea93rbPdVQCY1ERGCV0gwd4JBHtXoYdXuMZJ+ETbgQFmRBkb6VZTEydXIyaDXxHhCoJ8MdBtOB1kCFkAAEnaatuxLmosADpwJJiY30lSZMZn+9Zq4wBJRgVXUiKgJXA8WQCxJOIUZKrMTFX/dtPh28QpJAxBJ0iWRRA5yTgZ9cMNE60J/1iu27uoTy/XOuSKDNFB7w9kDi7BteANIa27An4biYddOQwzEUciqjtLtVR4kuBNDFRd3tqw+e1xKnKLidRxEGRib4/aOnz926LqXri3dWonxlpBY4JkYjMGCJ2mq5xW0/aWwPEFihVnyWJBnkAjrAup0ZhqGzcqxLVH7QKjU+zdKtKnP35xQA1PMcsUg+hv2WccG4PxvquG4ykmJJRUARY+ZVXTnzPqdTxt4qCQREGfLz9s/rbxX9nHawt3C9whV0FEhWZgcaUtWlmZCyxicHO5HoydosLYa4oAPUq0Ak6ZUfagiYwM5gSdeLsV9LHh+PzpY6SNUNgqQrQRnpK7/vL1ilWY4ztBbFzVcxZ/wBRpKm0dKqGy0rrIQYP3NXKr0NaQuaHqNFe161V94+2k4Hh2vOpYjCoMF2OwnkOZPIDntW3qe2awclQWYhVG5JgCsp3h7w2yNLXFt2h+8QGuEc9O8dB7nyw3Hdtdo9omRNq39lUkAD13J8/9qP2d3DLHVdYsTvWHfy76i5y5xne+3lbCO+QQSNKjYnfJzyx6xVdxHHcZxJjXoQfZXw4nm0yfc/jW1s93rFjQGKqWIVJiWYkAADnkge9Tn4K2jAKArRq8oXEsACQASAXAxOQRWNtXjBdm92j8RQygiUJB2IedJnlOkjyPlV/x3Ydhrlxvhkh4vBWU22tn4ZZlDLBgsWIPynw7xJidudpleKbbToVHt8pYBmgq2CDBBBwRjmTL7vXbl0NcuuJ+HaUM2ApH+KsoJA5uoBMjNwEQYNA1C4TsS3Y4hPh3S4hWYalEKNLsTBkrMCPXoCbvsZxoRLsq1wklSfDCq9xtR1RqlnxjwgrERFH2+v+XYEMCIQnSSNLmyTOxJDZjbAzvVzb4csbKpaYvd+I7uxYqutCCy7aVBaRogDw7TQGhXhPiMDBFtYVcEZDamOmdpG0bqWxIFW/ZBmdCnSDhvCAwjAERgSQABA351T2kN0aNTaVwSFAUzyTwxowYJ1Y2iQTp+xrIVDHXf2H0HltTNLtpAAECMQT9M9aAvFobjWwwLoFLLzAaY5QduXl1qQT+pqoFhrfEXrpBIdUChYLEpgiDA++gLVRXkfanaF21xXGnhL62Ltu44u22grfts5IYKRBYFhIGQJMmSB67bavBv2i3rK8dxaNab4huIVuK4EK1ldQKFczPXn9SF0y3afGfGuvc0Lb+IxJVJCgncxy61Gda5v/AFrs5oZks7frrR0x59P70MMcSfL09vc0p6cx99Kqi87K4tmuLLEBdgBkDEhQMAmBLbncmvTuyu3NIS1b0lCJIZhkABrkE5mJOccsb15HwLeMDSWkgaQYLE7CYOJjkdq9Ms9ksRN2dQGgEAQmAWVAAc7Cc7QciKrjYpJ7Y45VDNpcpOkrglWnUAyqSzbsQcDxMSSYrtRO3XtfDNnTriCusiWUMMMcyNmEDkcc6VXekYkd7e/hsuli0C10Naa60eELOt0EwZgD2Y1Zd2+9tnibZ/xBW385IcAqV1mB54I5TXk3DWQXEAs3QA7+2aurNkqCX0gRzIhZ3JbYffWX5u7fUafj5n3Xp9js5FHhAA5elR+2nuWrQayupwwOnHiAyV8RETt1rzs98+Nuv8PhmNxuoQQPc7DzOK9H4ZHa3YDSxAX4jSNwoBJ8yZ2FOlGc7I7GZ3TieJlr7MGE7W1DSqqsDTAj799zpOIsTfDgSQhx7jYdc7YmakG34vSuojC4zvoW2FPiL5+ySWBUBVABzJpHjOXu7nD8Red7igAsqahICn4ds5EBTLMZ2OcgbiB2w6pcvW9aAtZu2lAcQGQWxZukqMGZUgf+UGAU4oHanei89y6LI+Hb1mHWCzx4AxMxpIEiI9TWQ/xDKSdUgnmFJEGcmNpHWpt/gxoO2i1y9bVFbRdeyuOQ1/5glMgQq49I5zsuGvC67HSxtqvhww15PxHEAkgnSAMzoB8UiMDZ7R0zkZBaAsiTy9Dirjsbvbcttpu+K2SNQgalI2IMCYwdPlilOv6eN6GYiSumSDmOUQAB759atuyz4D/N/wDEVXEqyhlMqYgjaDsasOy/kb+f8lrQkotTDTm/W9NJoDqV4T+07gLj9p8UURiB8CYBMarFsCTyEjc17or5jO39q8M/a85XtNyMf5dn7gD+IH0oLr6YpWilTZmkKGYzNOIH686Tgcifp9ef68qFUi3YZkZ8QsAjUATJgQvP2oMfhuKa20qdJ/eAyNsqeRxuK13E94viWrNi0WDxF24WZoJONOTqMAeLrIzg1iQ0H9dK1fcnsq+7/GRdKJkMVbSxE4DaSORnciZg0opp+BtNbCYCsSWBebvi0kEsQJaFJWIxPOKVSrV5gxViy7BZnSwE+FShk4AbJHPFKrw2atW78RZ4Z5PNyAPKQCSfSrLsvuFdvEXOPuHqLKEQP5mGB08M/wA1aNO93AD/AFh/6d3/AKK4e+nBx/4w3P2Lm2ox9npUaMiVZ4C3ZTRaRUUclEe56nzOan62W3KrqIGxMDqc+k1nbnfDhD/rf8lz/pqSvfPgtMfH5H/Tu9I/coNctxARWuXPCqIXc9Ao1NjnivOO2++TcSDbK6LeqQoPScOftZ5YE/UXPebvTYucObdm4WLkB4RxCAEtuBIJCrHRuk15/fEDVOB1z7kGZyamhYfGJIKkL1AA5nH+xp3E25M5YxnVJkHMge/XlQez7eplOwLSJjlBOTz+6rHjbUkEj5gAN9yIORziI/LNRb7VJ6D4ThD84ZRupDOib7ga2Ex+dDu8HcBJHw87Resyw5Y1+lT+Isa7a6VZiHYQqknCKTsOgE/qJ3bHZrqttirsEWMWmEIniLPkxvvgYonU9bfsWX2n9zO39P8A3a9iYNs5wT/pmdpO3nPUV6R2UvgP85/9orxbc6CAAZhhHWY8sbRXo3drvdw9qwF4ziLdu6GbfVLKAAGOMnkfMVXPW+hZjUlaZp39v1iqo99uzj/+3Z//AKI/Km//AFhwE/8A5dj/ANQVonVui5GOXQfdFeI/totf/cZ62LZ+91/KvWR3t4GR/wB84aI/81f615R+1vjbN/jUaxcS6v8Ah1UsjhgGFy6Y1CRMFTHmKC6YAqRTysQSN9qlYJOwiI3O/wCQxPpTHQwOfP0ycUtRgBiNqbT/AIZ6GOWKkWbWBrWJJg58pkeh3pm5qzETt+Feo92O2rD27dg3zZLsQ1tVFsaiN9a+FpyABAJYYOBWB4M2yvjA3jUTpI99vby86nN2MeTEicyB75HOovc4+1SPUuJ7FsXE3Y2yICudWQwk6HlVMiNpEctqVeYXOHvIpVLtzSTtrYAmZ2B33NKj83B+II7EbTJvQcwvwh4j0DT15xim/wDZLBtLuV2k6Vx7RO0GrjhQ7hVDWwzc/lac5MicD6UfjJwgYNABdvEREtqBzAmJzy9ajyq/GKG52QZgXJExOlI9f7CTTz2Gwz8XGc6FggbnbqR+jV/wbrKn4KzkmQPFIx16/repSupVoSCQZDW5RST4QIIP4etLzp+EYntLgvhaJfVqk40Ygj93b38qDYtrIB5+fXYT1q/7z2UayXHhKuAFMzBMGDmR6ke9Zu3C/N4tzV76Z2e2k4CyIxAjIyZXeYjfn+s1YsqswzmN9xg/MBgRg+uareEOoDSRtjMzEjY7dB9Yo9niAzaTIJ9QRBODB+/y86xv22grcWbVoH4rWibz+JUD/YUQELCQSN5onafeRXthUvXrbR4itgQzTICj4w0KSczq5e8bju0Xs6Bb+FLuV1XANIxuSSAPOaXa3agS2GstY1jLqb1i6J3hFW0CSfDmRGRB3FSS5qer7qRbsMT9mdSxPQfZ981H7V7P+KTLFRyAMiY3I65/3q0DeJgdiY+/z39aDxIEZyJHrEZ95FROsq7NijTsG0SALpYEwSNQCkbyMk8ziiL3dtwW1PAAkyYEnEkbjlyyfrd8Df0CUdLcCTkFsmc+6+vWoN3tBBgsr+JgGXXET15g+cfnWk7/ANZ2cxE4TsSyE1v8YCYwxgY3kcpIEecehV7D4dwGUPBPXYAkGciTPID8DRrd63LOtyCQF0zA2Gw3O2RJ/Ouf4+CFAaANIkTgfKADy9Z9qL3/AKXpFXsC0xIGoYwdcDnG/IEZPvRB2JZIiGPMHWR6YonGdoEjSF+YwSwEgTMGMkbfT6ks8RjCMTnPqMHMwZ9QYmAYhX5J/TmBL2FagMuVYwCbhgjUyyIeZ+4Rzmmv2LbUZRpzOScTG/l1/RkNxDMDKNLES4068H94g/o/Tov3CICgEggmcZnMTvBA35VN+Wf08/xGXsa0dXhIwCIk8+Z2zBGKJw/ZwDqutkVmAJZiwURkwx+gkT7zXeF4a+qwCsSYxzO/viu8R2c7rDlSDlgOeZz1FTfn5/p+P+D9r8CtlUa3xK8QtzV8sDTpjHhZgRn7qVROG4EWWLI7oxEEodJIkY9JFKs+vk4t9CQ23xoQk/FLGTskSMwJJxuPMx70E9oWhnTcmZmB0yMMIzjHLlXW4UAjSWEdAeXQjbafej2eBwMz6jHX+1V+TEezv+1UMzZgHyEifmyTt6Hl71zie1pUhUODI1EmN+U5mTv0FGTgAOnPlO3nFOKookkeXt/ap/Mef6o+Ov3GXxfLqmASd9tztJqF8LUMx06R5es1prt20VKkrBEfMNvT3xHMVn7nD6XZQ0gZBncRt61px3evsvSR2bwTI3zFfIDUDuPXlVgLK/Fk4YRmY1bdd6J2ZYBt+o356hSt2yDkyORyY/ttRevbTmCG0JDNpcao8XJjkRyz6e9F/wATobSNOkiZCAc4zGdiPpTbllTaKTDETy3BkH9daFwlougcjMR5eftR5ZPs8HRteZ2JPpyyBimPkkE+Uzz5jp/vUhOFYbcp/RppARZYgfcJJkb1n5Ls9IB7OnnM7mecetcXgwPP+/oKmC4jiQZ/DGTTvhg++0Ty9Ky8r+3P6Q14fOdPngic49aLGnOI/XSpQSMAdN/f1/QpwGIxzx50rTkAS4s4WRyMfhPKjJp3gj25gdJoTI3M+gBiPfY4pyWTyk+1GQexBcnbb0IPtmuA+nlj8z+ND0ny8+Z38q6VzkbdOftvz++livbguYzHscf0pnxehH69qdncDPp+dDWev3fgaeJyui43+01yiXbpGTH45+gpUYVjluzdYahbIX94wqxOBLECgIxBOlQxgzpgiR/GMcvvNRuO7SuXIFwlv3RBAHtzqOlx5nUfQHHT9dIrfwiZancVYYiXOkHMeuTnl096iX7MgGSx6Ff6RSa6xAl5A64gDlAxtyo1i2ImZ9BED0o+jt/xAeJ+UgcySZOfOoxtgtIeTtHIDO/l/Sr3iUtGA7w2BIX7uVQ7fZtucspHWWn0iPzqp0EN+Le34QcdRIJ9PLyztQrN24HDEsd/n6COX126CrluDRVgk55wxIxPviKJwvZ1sxDAneDAI9t6f5Zn0fjt+0vhrwPi5EbnHLfO/wDaoydoLbTSDPKI3Gc+4NSf+zbZgFm6AAkeXL6UYdj2CsBA3mLgH3HnWHlz+3RnX6xWXe2WYf5elWAOoN5ZkR9Y9KF2VwB4ksRcZrhHi25REY29NvKr7huz7KTNtT5s6tG2wBEetWHD8Uinw/DwdggB/wB6f5JJnMOT/qspxnYl3hyJNwrmGAxmZ2J5UxbjkCGBHKVk/lWr4vtlDKyG8vPpvvWW4lGdiwtKgzudXu3L8afPd6+2Pyc8z/zUnhrxA8RLMf3ROfMZ/GpHxDEkNH8s7byNOI8qr+Hs6pKsAAJKsvIbkFcirDh+2V06XCEKCBJJnB3lYx1kbgVPU/iebP3cGSyxEgM43JWGjoCFmPeKGH3jYHHlvtFVY7T0uHtFkjbxZHlqGCPWtR2P3hW6Rb4m2rM2A5UbnbUeW8AjrT/GmfJ+lY13099vWRQXImD9eX1wY8q1fEd3rRE29SHoTqX31GR7Gsxx+qzcKOviABxEEHZgem4+tF+PrleuF8b9OX4xTBxFs77/AKz+FMF1T/D7x+IoqvGJkD76g/I1SjT5xmD9N8/3FKu/F5f2+6lQWq/iuHeyYdWBkg4hWgDIYxM/lUTVqOogKPPSPXPSvUrHaVi8IV7Tz9k/N7q0fhVdx3dLh3z4rR6q8fQNI+kV1YnxjBXWER4YxAHL+n05021fg4xtJJBiZxn6frGl43uWVHgvajOAVg+7AxVZe7qcQB4VWPJlP4xRgnKue8WwGSBvgnzxPPzrjXAohZMmBsPrFEu9h8SpzaYmNgpIPKZX9SKZd7PvDIsXR5FG/HTjn1oyFeKMgeOYBwDqO+8Ek7+n0oV7iGGDIz5H19BQAdJhla2cz5es/wBKaGGnZjkQY2I8hS8U+CzXtK6AAHdZiRqgN5xscfjUS9dZNgQfM+2NOKjLqUnAYZ3gRJ/HbO1TLskHShMbhV98jlv5UvGQ/H+m2uIjJgH2g+pH51IW8dxkzEkkCfM/nUex2fewFsMwO0rg43BON6sD3f4lgNNrRODgx64wCev9KVkVz8SLfbWNiW6Az5dN/wAKjLd0nZgQBgmPUYPmKtuD7r8SceFSBkM4BicHSM6d6mW+4TsdT30UwMKrMPrI6Cq55iLworqbOJE8xJYHnNRMEnSyycnlO8nkP1vW44XuuEw9xnX+FQp9yZnrUyz2Bwo/0w538fiPqAdqqc0rwxXB9i37sabLQftNhTjqdx9a1/Ynd1bMNc8T7jAZVj906asLnH2kEBojkst/UCol3tk7BQMEyTERG4Hr1qpyqcyLjWPLG+f71T9pFLxBiQuAcjfJIjP6+sJeMNxoLaokxsuPxPT8aZb7RRWCOQCwlSeYJIzjw7bzGMxT6q47c7MtNuo9dTSPeZqBf7GUGULr/wA0HkII/Or0rn0x+eTj1mmFPY7cv6/f6YqMgsZq/wBl3gRzBnkfvERPuaVagXTs2fc+2aVT4wvGPPDcMSVB/l/HOPvqTwfbVxMLddegkxHpsaBgdQeR5EkeQkchQgktgdQIwYnG21dNZxpOG71cQPto/wDMo/8AjBqxsd8nwHtKfNWZdvIg1jr/AA8YDEkkjIDbRGeQ50PQQAJ9wTBnaaVhyt9/9ZKR/wCEy+QZT77Ca7a712eaXR6BP+qsIjtqgztiCCRiehmpCAk7nAlpC4G+fal4n5N2O8nDuRqLA7SyEx9Jox7y8MZyY2A0NtGJxXnfFMVcqGVhyIHlOYMVzXc8PyeLyOMx+91FLxPyehHvBwp5mP5G/pTrXebhVyGIj+BvvxXnDXrgE+CCxUYOYjO9MTiLh20b5wfr81HjB5V6Zc7z2QYBcjqFMnmPmIoFzvVb3CXD66R+BNYC3futjfpC5z90cqQuXYGWOcwu30FLxPybTiO8oP8ApbbHXBB6jw4/PnUThe9bsD4BILCZOYMZAAz+oFZrjbJnDuROPERI+6KBa4RoyYmcSYnntuaZa1V7vDc+0yJ7Af8AuJqv4ntrVg3GfnAkgx/y1VpwqiJBP3fjNTFscsjp+h60URMHEnGwkSAMnePQb7QdqVu4TuZMlRzPrGwnHT0ptqwMicdBOTI59aNZsYAJGZwu7YiCeRzOJ2pBN7HtRI6i56nwj6dKq+821qMKxaJMapPrpHoemOdX3Z5W2PFjchQZLYgyw8uXnyqn759msUV2UeIsbYkCIAJDA+W3pGJpXBZ6A7t9psT8IspEH4Y+1jMbbRO+3I1orN0sJyAROYnzEA7g78sgjNY7u9wrC+oEyssZOMr/AHj1+/XcODiYzrMAHYtPvvU2Dnc9jN+oiR5Zx5z+B3VCtKGCid0E+KdupHrSoUw6gsceIxAHPfly6/WmMijBBA++OePOpzIJGCCRyHTbGxAEfXnQShnHizz2MzIg8tvfyit5WTrJqXVKzDMOTaSQD+D8+dR/hjlPQRnzqcYC5WRAG5BImYHID+oxmu3LABJURyiTyOJP/CKYBs2F1MC2kfKSThRPzQBJwOW803SgLmW+XSIUHkMnOdjj0qbZXrAEjm2428tppl22oUnw5AEdG8MkyOmragI10ASAT4VC5ESwBBMAmPvpgtswkuMQCCxnOrO2alXb0iD4toyIBwCR9DRbSgArpUyJBxPXf9bUjV9tSoHIjpPPP4mpnwdJhjMQ5jMBgrU5R4hOnSVMxGTB0z/y12+5bSY2UAjGYxMHypBFuIk/M3X5Bnf+LG3nTrFtfCdjqx6LHLY1LsWwxkBSRiBGfTmc1JG8K4ILYGcDzx50BDa20gC2wnybPQZ3yKbZRsEBB6lTEeRJqY/DaRGsnxHOjII5fNmcff0oPDtbWdW4MwzAfQRJnpSpnpmZfTKkhVWBMiRAAGcn2rjqJOlWYgzGTPTA9JrrcZbXB0KBiCM+hBmg8R25IATbBE4EzuFETnn5/VULLh5CtqMCJYCMiMbY30/0o/DMzHTZBJI3kSDz8USBtgdMmqXhWYBnuq7gZUAEAk7YJj3/ANq1fBG89ssVWwGwNILsDjxKpX5j+6RjSD6x11iufZnBdnG0Q1yLjmSqDz3MbKoHM+mZAqwudhJeb4l0B7hAUkgaAgmUC9PEd5OancDwoAMLAMEkmS3mSZn6nn72EFYOyjLc9ht5VlrTIzF3u5ft3Q1lkNtisg7iTLQdxzj8MVHfuxxFpcXy0SPFDeE5G+3t0rY/CaZDFcHECBJnOPunp1mq7iHvFvAyuAYbSd8yZtmQRHn7VUtLIy/DNdWy7EIWU6QQxCkAjcKD1j2pUzt3u6LfjW4VZjllLcsGTAzyilWksRWY4C5rB1QY5em1SWXArtKjojQIBgkSY3xHptTGE6vIwPpM+uaVKj9gW5YEH6+4n+priWdRIJP3dKVKnL6Km30hEPXT94plpYJ9PzX+p+tKlTh1ZvZBXPJPwgj8aHb4dWXpicesc6VKs7bqsDs2Qs84E5671IttBIAHKMTHmJ2NKlWkTXLihyAwB1Azj32251Xdt8OoRCo0fNIXwg/JuB61ylQm/Rdjdmo4DNJzEYjI9J5DnWi4XgLa7KBHPmd9yfSlSpU+J6SrtsSwiQIGZzvv1otu6QCBgAHkORxneMDHlSpVP3VruyTcsBySDpDY6j/apHBXSQDgFioMeaKcUqVZLSbt0yV5aSfuPMU0GANtwfTUDMRt0pUqP0GV4u+xuGWJ0kgZOMHPrSpUq25+md+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32" name="AutoShape 8" descr="data:image/jpeg;base64,/9j/4AAQSkZJRgABAQAAAQABAAD/2wCEAAkGBxQSEhUUExQUFBUVFxYXFRcYFRcYGBUYFRUXFxUXFxQYHCggGBolGxoYITEhJSkrLi4uGB8zODMsNygtLisBCgoKDg0OGhAQGiwkHCQsLCwsLCwsLCwsLCwsLCwsLCwsLCwsLCwsLCwsLCwsLCwsLCwsLCwsLCwsLCwsLCwsLP/AABEIARQAtwMBIgACEQEDEQH/xAAcAAABBQEBAQAAAAAAAAAAAAADAAIEBQYBBwj/xABFEAACAQMCAwYDBQYEAwcFAAABAhEAAyESMQRBUQUGImFxgRMykUKhscHwB1JictHhFCND8YKi0hUkM1OTssIWJTREkv/EABkBAAMBAQEAAAAAAAAAAAAAAAABAgMEBf/EACERAQEBAQACAgMBAQEAAAAAAAABEQISIQMxE0FRYVIy/9oADAMBAAIRAxEAPwCeEpwWiaaeFr1XFgQSu6KOFpaaWqwDRTglG00tNGjAilIJRwtd00tGA6K6Fo2mlppaeBxXdNFCUHi1OkaTB12/QguoIJ5TP+4wVaeHqlP009B7flTtNGjAopaaLpruijRgIWnBaLorumlowHTXCtSNNcK0aMRytLRR9Fc0U9GAaaVSBbpUaWIWilpqQFpaKrRgarRBbpwWiqtTacgBt10W6laK6UqdViLormipBWmlaejAdNLTRQtd00DA1FZj9oS2nsJZuOFNy9ZwGAbRr8bQeQXVkiJitcq14L394v4vaF8q7OqtpUnEaBBVR0DBvx51l8nWRXMe7iDkZHI7/fS01jf2S8b8ThGtksWtOcEYC3PEulueQx8vpW201U62aWYZpp0U4LTgtGjDNNd00/TXYo0YFFKKJppRRowwLS0U+KWmjRhmmlTyK7T0sRAtd00TTSiq0jAtPUV0CnKKVUcop0UgtdipUYVphWjUw04VgYFOC0hR7a0yCJCiWIUDckwB6k7V4B3hsfF4y+6tbh7t0qNYyGdiCIxkEGPOrP8Aab3obiOKa3bY/BteAQcOwPjeOecDyXzrGSd81zfJ3vppzMex/sism2l9XIUs1sqNSyYQgwAc5/GvQSlfMVrj7ifKxHoSM9cYmveO4PekcbZAcj46KNf8YGNYHrv50/j6/RWNIFrpWumuGtCNpV2KUUw5SC04LRFSloMVKeUpwFdiloBK0qI1KnoRIrmmnxTgKvU4YBTgKdFKKNN1ac1NpwpGZFNZKKaQoACiicRY1W3XVolHGrbTKkap5Rv7VB7e7ascFbN2+4UfZUZdz+6i8z9w5kV4n3z7/X+PlB/k8POLanLRsbrfa6xsMYkTS77nIk1l7q6WIJBKkiQQQYxIIwR0Ioeo1d9gd1b/ABRBA0W/32GP+Ebt+HnXp/ZX7P8AhDYa2yFjg/EmLkwchhsPLbyrlxo8XBB8vw/tXq37FOxGm7xbYSDZt/xElWuN6CFE9SelZfvR+z7iOGlrc37W8qPGo/iTn6j6CqTu73l4ngX1WLhAPzIc23/mTb3wRyIp83LtKx9KOK4DWR7oftD4bjYt3P8Au9840sfA528Dnmf3TB6TWza3XTLL9IcWnhaYtEWppkEp4t10Ci2zU6eBC3XGtGpQIrpcUtPEE2q7UhiK7T0sQIpxtiuV2a0TDNNcIpxNLegzQKdGK7FPUUAClTnWKaDVRLzD9pHcK/ed+Ls3GvHGq05yiz/psTGgTOnEZOag92O4KpD8RFx/3N7Y9Z+c/d67163xZ/y3/lP4VlO2+KNnhr1xfmRGIwDBjBjnG/tXP8nMlac+4mWrAGBVj2UPm9vzrDfsw4y5e4V2uO1wi8wlmJMFLZiTykn61vOy1+b2/Oo1STctzWT7y9xeG4uWK/DuH/USAT/MNm98+daPt+61vhr7p86WbrJ/Mttiv3xWM/ZP2/e4q1dS+5uG2QUdstB3VjzgxkycnypGxF/9mnGC+tpArqxMXZ0qoGZuDJX7+gmvZ+6nY9zhOHW1d4h+IYH5m2UckWZOkeZ+m1TLCw1SS1bfFzM1n1/HK6DTa6la4kUNSL02KUipwzviU03aE1NajBoxu0qjGlT8S1JrjCh66TPRgdBrpeo7PXNdVgGmnq1Rvi0/XRgHc1HdzmP1uKA/FeIieQ/Bz+Q+tRf8b15XEG/7xXn5mfqKWjE7ij4GHl+cVnu3OB+NYe1OkONJboCcwOZirXiOKlSMjWZ9ACM/Ugx/F61E+KGkLOOcb+WdhuDzkGub5+mvxxD7udj2+Fs/DtAgTqYkklmKgEmfQYEDFaDsr7Xt+dV3CjwjlIn69atOyVw3/D+dZc3eYuzKPxdgXEZG2dSp9GEH7qzHdLugOz7t34bF7V0Y1fMjKRAx8wIJzyjzrWMvT6UyOo/XtTLHAua7FKuCun4b6Z9/ZFYqoud4racQtskEPAHk2oagxOBhkOf3um1xxU/CdgpeASVESwHzASQJiedfNnaXarXLhcnPiXaJU4CsvkJE7/Sj5O/FMj6D7u9vpxaMVwUZkb+ZXK4HQ4jnnYVaOK+dOxO8F2wSqM6q7hjEMdQnT4Ww5GpjBxJB5V9CcPcZ7asRpLAHTOorIBgtzPWMeu5Pj78jsK4aCzU5lNN+HWqTNdKnG3SpaWDGmlqktaJyKA9s1OqwImnzTGTpTgh2qtLAOJvBVJ6SY6gf2prmfMGPcz1/W1Sb/Cal322IEkdYionZgDW4do0kgt0MmCD6FSPUTNTeleKEEPxbgyR8MFdsghyxE8xK7+VRLawG1TpNxlc4iAzBSDOMKRPofMi7V7ct2rwAX4kKyPBhYJVT4+Y8OD/EeZrOcTxz3k8bY1MdIAAYkFtWnnnVuZOqsuvkipGgPayObSgtKeJyMggHUVGoZyBEATy2o1rjRbs62YCSzOcwY8Redyo9IgqOcnIpxypaLmQSwQDMsXuiVnEH6TB9rvj0L8PdRQWuEm2oDKJYjDEEjETE7xtMTz929NOWm4W6rL4SCABt/EJ9elWfZIw3/D+dUHCXAAJIQfZhpkgHYRnHPoKvuxroYNAI239Jpz6CcwoKXlYkBgSCVMEGGAkqY2MEY86O4/X+1UvY3BFLnEllj4l8uP4gUQAg+0e1K6Fmy0y+dCM5khRJjeBuRjJ8qLVP3x7Qa1ai26pej4lnUJF02z/mWoHVSBnkxPKtvj6yVHcZPvB3yucM3xuHvW7tq7phWYq9u4kMAygYBAIIgAjmSQa8s7wceOI4q9eAj4rl406ctk4BPOcznc5rS97e2eC4y2ty0WsXSTrssiaC0Am4txMgkkiWwYGFALViwf1+FR1dSNwt0KysRMEGOsZjyr3n9nnb9y+gHEOrXr03VtKsf4ewPCGdphVMAgHJ1gzBx8/1rO4Pa6cPf+JfZio0lUXe7dkC3qLeEIoliTtCwCYqeesofRLcOK58Belc4O+Xtox0ksoJ07ecfhTneBNb6rAzYHIUqI10AHy38qVLyGALdFcuXMZqvRzTvi9avE6e7CaIrChBVPWnlkQFjsBJzgAZJJOwpgrl7QC2NIBLZwAB839f1PnPeftY3HlJFklZ5FipH+bgYB8OOWDirPt7tn47BUkWsQB9s8mPMDoPc+VJe4bfGQSdJ5gbxHqfPIgTvj31v0uBcaq/MfmyD1jPig7xG36NZwV/RaJuHQqlpM/N4g0L1xOPP2rnanalu0ukkO3yRqEmDIaBIAMRI/e6yaynEcSXxnSJKrMhZbUffz3xWRp3DcY129bBnQrahtOPExMfaIHXGPWvReOu6bqusagoCbAF2KqNuSkN54Yedea93rbPdVQCY1ERGCV0gwd4JBHtXoYdXuMZJ+ETbgQFmRBkb6VZTEydXIyaDXxHhCoJ8MdBtOB1kCFkAAEnaatuxLmosADpwJJiY30lSZMZn+9Zq4wBJRgVXUiKgJXA8WQCxJOIUZKrMTFX/dtPh28QpJAxBJ0iWRRA5yTgZ9cMNE60J/1iu27uoTy/XOuSKDNFB7w9kDi7BteANIa27An4biYddOQwzEUciqjtLtVR4kuBNDFRd3tqw+e1xKnKLidRxEGRib4/aOnz926LqXri3dWonxlpBY4JkYjMGCJ2mq5xW0/aWwPEFihVnyWJBnkAjrAup0ZhqGzcqxLVH7QKjU+zdKtKnP35xQA1PMcsUg+hv2WccG4PxvquG4ykmJJRUARY+ZVXTnzPqdTxt4qCQREGfLz9s/rbxX9nHawt3C9whV0FEhWZgcaUtWlmZCyxicHO5HoydosLYa4oAPUq0Ak6ZUfagiYwM5gSdeLsV9LHh+PzpY6SNUNgqQrQRnpK7/vL1ilWY4ztBbFzVcxZ/wBRpKm0dKqGy0rrIQYP3NXKr0NaQuaHqNFe161V94+2k4Hh2vOpYjCoMF2OwnkOZPIDntW3qe2awclQWYhVG5JgCsp3h7w2yNLXFt2h+8QGuEc9O8dB7nyw3Hdtdo9omRNq39lUkAD13J8/9qP2d3DLHVdYsTvWHfy76i5y5xne+3lbCO+QQSNKjYnfJzyx6xVdxHHcZxJjXoQfZXw4nm0yfc/jW1s93rFjQGKqWIVJiWYkAADnkge9Tn4K2jAKArRq8oXEsACQASAXAxOQRWNtXjBdm92j8RQygiUJB2IedJnlOkjyPlV/x3Ydhrlxvhkh4vBWU22tn4ZZlDLBgsWIPynw7xJidudpleKbbToVHt8pYBmgq2CDBBBwRjmTL7vXbl0NcuuJ+HaUM2ApH+KsoJA5uoBMjNwEQYNA1C4TsS3Y4hPh3S4hWYalEKNLsTBkrMCPXoCbvsZxoRLsq1wklSfDCq9xtR1RqlnxjwgrERFH2+v+XYEMCIQnSSNLmyTOxJDZjbAzvVzb4csbKpaYvd+I7uxYqutCCy7aVBaRogDw7TQGhXhPiMDBFtYVcEZDamOmdpG0bqWxIFW/ZBmdCnSDhvCAwjAERgSQABA351T2kN0aNTaVwSFAUzyTwxowYJ1Y2iQTp+xrIVDHXf2H0HltTNLtpAAECMQT9M9aAvFobjWwwLoFLLzAaY5QduXl1qQT+pqoFhrfEXrpBIdUChYLEpgiDA++gLVRXkfanaF21xXGnhL62Ltu44u22grfts5IYKRBYFhIGQJMmSB67bavBv2i3rK8dxaNab4huIVuK4EK1ldQKFczPXn9SF0y3afGfGuvc0Lb+IxJVJCgncxy61Gda5v/AFrs5oZks7frrR0x59P70MMcSfL09vc0p6cx99Kqi87K4tmuLLEBdgBkDEhQMAmBLbncmvTuyu3NIS1b0lCJIZhkABrkE5mJOccsb15HwLeMDSWkgaQYLE7CYOJjkdq9Ms9ksRN2dQGgEAQmAWVAAc7Cc7QciKrjYpJ7Y45VDNpcpOkrglWnUAyqSzbsQcDxMSSYrtRO3XtfDNnTriCusiWUMMMcyNmEDkcc6VXekYkd7e/hsuli0C10Naa60eELOt0EwZgD2Y1Zd2+9tnibZ/xBW385IcAqV1mB54I5TXk3DWQXEAs3QA7+2aurNkqCX0gRzIhZ3JbYffWX5u7fUafj5n3Xp9js5FHhAA5elR+2nuWrQayupwwOnHiAyV8RETt1rzs98+Nuv8PhmNxuoQQPc7DzOK9H4ZHa3YDSxAX4jSNwoBJ8yZ2FOlGc7I7GZ3TieJlr7MGE7W1DSqqsDTAj799zpOIsTfDgSQhx7jYdc7YmakG34vSuojC4zvoW2FPiL5+ySWBUBVABzJpHjOXu7nD8Red7igAsqahICn4ds5EBTLMZ2OcgbiB2w6pcvW9aAtZu2lAcQGQWxZukqMGZUgf+UGAU4oHanei89y6LI+Hb1mHWCzx4AxMxpIEiI9TWQ/xDKSdUgnmFJEGcmNpHWpt/gxoO2i1y9bVFbRdeyuOQ1/5glMgQq49I5zsuGvC67HSxtqvhww15PxHEAkgnSAMzoB8UiMDZ7R0zkZBaAsiTy9Dirjsbvbcttpu+K2SNQgalI2IMCYwdPlilOv6eN6GYiSumSDmOUQAB759atuyz4D/N/wDEVXEqyhlMqYgjaDsasOy/kb+f8lrQkotTDTm/W9NJoDqV4T+07gLj9p8UURiB8CYBMarFsCTyEjc17or5jO39q8M/a85XtNyMf5dn7gD+IH0oLr6YpWilTZmkKGYzNOIH686Tgcifp9ef68qFUi3YZkZ8QsAjUATJgQvP2oMfhuKa20qdJ/eAyNsqeRxuK13E94viWrNi0WDxF24WZoJONOTqMAeLrIzg1iQ0H9dK1fcnsq+7/GRdKJkMVbSxE4DaSORnciZg0opp+BtNbCYCsSWBebvi0kEsQJaFJWIxPOKVSrV5gxViy7BZnSwE+FShk4AbJHPFKrw2atW78RZ4Z5PNyAPKQCSfSrLsvuFdvEXOPuHqLKEQP5mGB08M/wA1aNO93AD/AFh/6d3/AKK4e+nBx/4w3P2Lm2ox9npUaMiVZ4C3ZTRaRUUclEe56nzOan62W3KrqIGxMDqc+k1nbnfDhD/rf8lz/pqSvfPgtMfH5H/Tu9I/coNctxARWuXPCqIXc9Ao1NjnivOO2++TcSDbK6LeqQoPScOftZ5YE/UXPebvTYucObdm4WLkB4RxCAEtuBIJCrHRuk15/fEDVOB1z7kGZyamhYfGJIKkL1AA5nH+xp3E25M5YxnVJkHMge/XlQez7eplOwLSJjlBOTz+6rHjbUkEj5gAN9yIORziI/LNRb7VJ6D4ThD84ZRupDOib7ga2Ex+dDu8HcBJHw87Resyw5Y1+lT+Isa7a6VZiHYQqknCKTsOgE/qJ3bHZrqttirsEWMWmEIniLPkxvvgYonU9bfsWX2n9zO39P8A3a9iYNs5wT/pmdpO3nPUV6R2UvgP85/9orxbc6CAAZhhHWY8sbRXo3drvdw9qwF4ziLdu6GbfVLKAAGOMnkfMVXPW+hZjUlaZp39v1iqo99uzj/+3Z//AKI/Km//AFhwE/8A5dj/ANQVonVui5GOXQfdFeI/totf/cZ62LZ+91/KvWR3t4GR/wB84aI/81f615R+1vjbN/jUaxcS6v8Ah1UsjhgGFy6Y1CRMFTHmKC6YAqRTysQSN9qlYJOwiI3O/wCQxPpTHQwOfP0ycUtRgBiNqbT/AIZ6GOWKkWbWBrWJJg58pkeh3pm5qzETt+Feo92O2rD27dg3zZLsQ1tVFsaiN9a+FpyABAJYYOBWB4M2yvjA3jUTpI99vby86nN2MeTEicyB75HOovc4+1SPUuJ7FsXE3Y2yICudWQwk6HlVMiNpEctqVeYXOHvIpVLtzSTtrYAmZ2B33NKj83B+II7EbTJvQcwvwh4j0DT15xim/wDZLBtLuV2k6Vx7RO0GrjhQ7hVDWwzc/lac5MicD6UfjJwgYNABdvEREtqBzAmJzy9ajyq/GKG52QZgXJExOlI9f7CTTz2Gwz8XGc6FggbnbqR+jV/wbrKn4KzkmQPFIx16/repSupVoSCQZDW5RST4QIIP4etLzp+EYntLgvhaJfVqk40Ygj93b38qDYtrIB5+fXYT1q/7z2UayXHhKuAFMzBMGDmR6ke9Zu3C/N4tzV76Z2e2k4CyIxAjIyZXeYjfn+s1YsqswzmN9xg/MBgRg+uareEOoDSRtjMzEjY7dB9Yo9niAzaTIJ9QRBODB+/y86xv22grcWbVoH4rWibz+JUD/YUQELCQSN5onafeRXthUvXrbR4itgQzTICj4w0KSczq5e8bju0Xs6Bb+FLuV1XANIxuSSAPOaXa3agS2GstY1jLqb1i6J3hFW0CSfDmRGRB3FSS5qer7qRbsMT9mdSxPQfZ981H7V7P+KTLFRyAMiY3I65/3q0DeJgdiY+/z39aDxIEZyJHrEZ95FROsq7NijTsG0SALpYEwSNQCkbyMk8ziiL3dtwW1PAAkyYEnEkbjlyyfrd8Df0CUdLcCTkFsmc+6+vWoN3tBBgsr+JgGXXET15g+cfnWk7/ANZ2cxE4TsSyE1v8YCYwxgY3kcpIEecehV7D4dwGUPBPXYAkGciTPID8DRrd63LOtyCQF0zA2Gw3O2RJ/Ouf4+CFAaANIkTgfKADy9Z9qL3/AKXpFXsC0xIGoYwdcDnG/IEZPvRB2JZIiGPMHWR6YonGdoEjSF+YwSwEgTMGMkbfT6ks8RjCMTnPqMHMwZ9QYmAYhX5J/TmBL2FagMuVYwCbhgjUyyIeZ+4Rzmmv2LbUZRpzOScTG/l1/RkNxDMDKNLES4068H94g/o/Tov3CICgEggmcZnMTvBA35VN+Wf08/xGXsa0dXhIwCIk8+Z2zBGKJw/ZwDqutkVmAJZiwURkwx+gkT7zXeF4a+qwCsSYxzO/viu8R2c7rDlSDlgOeZz1FTfn5/p+P+D9r8CtlUa3xK8QtzV8sDTpjHhZgRn7qVROG4EWWLI7oxEEodJIkY9JFKs+vk4t9CQ23xoQk/FLGTskSMwJJxuPMx70E9oWhnTcmZmB0yMMIzjHLlXW4UAjSWEdAeXQjbafej2eBwMz6jHX+1V+TEezv+1UMzZgHyEifmyTt6Hl71zie1pUhUODI1EmN+U5mTv0FGTgAOnPlO3nFOKookkeXt/ap/Mef6o+Ov3GXxfLqmASd9tztJqF8LUMx06R5es1prt20VKkrBEfMNvT3xHMVn7nD6XZQ0gZBncRt61px3evsvSR2bwTI3zFfIDUDuPXlVgLK/Fk4YRmY1bdd6J2ZYBt+o356hSt2yDkyORyY/ttRevbTmCG0JDNpcao8XJjkRyz6e9F/wATobSNOkiZCAc4zGdiPpTbllTaKTDETy3BkH9daFwlougcjMR5eftR5ZPs8HRteZ2JPpyyBimPkkE+Uzz5jp/vUhOFYbcp/RppARZYgfcJJkb1n5Ls9IB7OnnM7mecetcXgwPP+/oKmC4jiQZ/DGTTvhg++0Ty9Ky8r+3P6Q14fOdPngic49aLGnOI/XSpQSMAdN/f1/QpwGIxzx50rTkAS4s4WRyMfhPKjJp3gj25gdJoTI3M+gBiPfY4pyWTyk+1GQexBcnbb0IPtmuA+nlj8z+ND0ny8+Z38q6VzkbdOftvz++livbguYzHscf0pnxehH69qdncDPp+dDWev3fgaeJyui43+01yiXbpGTH45+gpUYVjluzdYahbIX94wqxOBLECgIxBOlQxgzpgiR/GMcvvNRuO7SuXIFwlv3RBAHtzqOlx5nUfQHHT9dIrfwiZancVYYiXOkHMeuTnl096iX7MgGSx6Ff6RSa6xAl5A64gDlAxtyo1i2ImZ9BED0o+jt/xAeJ+UgcySZOfOoxtgtIeTtHIDO/l/Sr3iUtGA7w2BIX7uVQ7fZtucspHWWn0iPzqp0EN+Le34QcdRIJ9PLyztQrN24HDEsd/n6COX126CrluDRVgk55wxIxPviKJwvZ1sxDAneDAI9t6f5Zn0fjt+0vhrwPi5EbnHLfO/wDaoydoLbTSDPKI3Gc+4NSf+zbZgFm6AAkeXL6UYdj2CsBA3mLgH3HnWHlz+3RnX6xWXe2WYf5elWAOoN5ZkR9Y9KF2VwB4ksRcZrhHi25REY29NvKr7huz7KTNtT5s6tG2wBEetWHD8Uinw/DwdggB/wB6f5JJnMOT/qspxnYl3hyJNwrmGAxmZ2J5UxbjkCGBHKVk/lWr4vtlDKyG8vPpvvWW4lGdiwtKgzudXu3L8afPd6+2Pyc8z/zUnhrxA8RLMf3ROfMZ/GpHxDEkNH8s7byNOI8qr+Hs6pKsAAJKsvIbkFcirDh+2V06XCEKCBJJnB3lYx1kbgVPU/iebP3cGSyxEgM43JWGjoCFmPeKGH3jYHHlvtFVY7T0uHtFkjbxZHlqGCPWtR2P3hW6Rb4m2rM2A5UbnbUeW8AjrT/GmfJ+lY13099vWRQXImD9eX1wY8q1fEd3rRE29SHoTqX31GR7Gsxx+qzcKOviABxEEHZgem4+tF+PrleuF8b9OX4xTBxFs77/AKz+FMF1T/D7x+IoqvGJkD76g/I1SjT5xmD9N8/3FKu/F5f2+6lQWq/iuHeyYdWBkg4hWgDIYxM/lUTVqOogKPPSPXPSvUrHaVi8IV7Tz9k/N7q0fhVdx3dLh3z4rR6q8fQNI+kV1YnxjBXWER4YxAHL+n05021fg4xtJJBiZxn6frGl43uWVHgvajOAVg+7AxVZe7qcQB4VWPJlP4xRgnKue8WwGSBvgnzxPPzrjXAohZMmBsPrFEu9h8SpzaYmNgpIPKZX9SKZd7PvDIsXR5FG/HTjn1oyFeKMgeOYBwDqO+8Ek7+n0oV7iGGDIz5H19BQAdJhla2cz5es/wBKaGGnZjkQY2I8hS8U+CzXtK6AAHdZiRqgN5xscfjUS9dZNgQfM+2NOKjLqUnAYZ3gRJ/HbO1TLskHShMbhV98jlv5UvGQ/H+m2uIjJgH2g+pH51IW8dxkzEkkCfM/nUex2fewFsMwO0rg43BON6sD3f4lgNNrRODgx64wCev9KVkVz8SLfbWNiW6Az5dN/wAKjLd0nZgQBgmPUYPmKtuD7r8SceFSBkM4BicHSM6d6mW+4TsdT30UwMKrMPrI6Cq55iLworqbOJE8xJYHnNRMEnSyycnlO8nkP1vW44XuuEw9xnX+FQp9yZnrUyz2Bwo/0w538fiPqAdqqc0rwxXB9i37sabLQftNhTjqdx9a1/Ynd1bMNc8T7jAZVj906asLnH2kEBojkst/UCol3tk7BQMEyTERG4Hr1qpyqcyLjWPLG+f71T9pFLxBiQuAcjfJIjP6+sJeMNxoLaokxsuPxPT8aZb7RRWCOQCwlSeYJIzjw7bzGMxT6q47c7MtNuo9dTSPeZqBf7GUGULr/wA0HkII/Or0rn0x+eTj1mmFPY7cv6/f6YqMgsZq/wBl3gRzBnkfvERPuaVagXTs2fc+2aVT4wvGPPDcMSVB/l/HOPvqTwfbVxMLddegkxHpsaBgdQeR5EkeQkchQgktgdQIwYnG21dNZxpOG71cQPto/wDMo/8AjBqxsd8nwHtKfNWZdvIg1jr/AA8YDEkkjIDbRGeQ50PQQAJ9wTBnaaVhyt9/9ZKR/wCEy+QZT77Ca7a712eaXR6BP+qsIjtqgztiCCRiehmpCAk7nAlpC4G+fal4n5N2O8nDuRqLA7SyEx9Jox7y8MZyY2A0NtGJxXnfFMVcqGVhyIHlOYMVzXc8PyeLyOMx+91FLxPyehHvBwp5mP5G/pTrXebhVyGIj+BvvxXnDXrgE+CCxUYOYjO9MTiLh20b5wfr81HjB5V6Zc7z2QYBcjqFMnmPmIoFzvVb3CXD66R+BNYC3futjfpC5z90cqQuXYGWOcwu30FLxPybTiO8oP8ApbbHXBB6jw4/PnUThe9bsD4BILCZOYMZAAz+oFZrjbJnDuROPERI+6KBa4RoyYmcSYnntuaZa1V7vDc+0yJ7Af8AuJqv4ntrVg3GfnAkgx/y1VpwqiJBP3fjNTFscsjp+h60URMHEnGwkSAMnePQb7QdqVu4TuZMlRzPrGwnHT0ptqwMicdBOTI59aNZsYAJGZwu7YiCeRzOJ2pBN7HtRI6i56nwj6dKq+821qMKxaJMapPrpHoemOdX3Z5W2PFjchQZLYgyw8uXnyqn759msUV2UeIsbYkCIAJDA+W3pGJpXBZ6A7t9psT8IspEH4Y+1jMbbRO+3I1orN0sJyAROYnzEA7g78sgjNY7u9wrC+oEyssZOMr/AHj1+/XcODiYzrMAHYtPvvU2Dnc9jN+oiR5Zx5z+B3VCtKGCid0E+KdupHrSoUw6gsceIxAHPfly6/WmMijBBA++OePOpzIJGCCRyHTbGxAEfXnQShnHizz2MzIg8tvfyit5WTrJqXVKzDMOTaSQD+D8+dR/hjlPQRnzqcYC5WRAG5BImYHID+oxmu3LABJURyiTyOJP/CKYBs2F1MC2kfKSThRPzQBJwOW803SgLmW+XSIUHkMnOdjj0qbZXrAEjm2428tppl22oUnw5AEdG8MkyOmragI10ASAT4VC5ESwBBMAmPvpgtswkuMQCCxnOrO2alXb0iD4toyIBwCR9DRbSgArpUyJBxPXf9bUjV9tSoHIjpPPP4mpnwdJhjMQ5jMBgrU5R4hOnSVMxGTB0z/y12+5bSY2UAjGYxMHypBFuIk/M3X5Bnf+LG3nTrFtfCdjqx6LHLY1LsWwxkBSRiBGfTmc1JG8K4ILYGcDzx50BDa20gC2wnybPQZ3yKbZRsEBB6lTEeRJqY/DaRGsnxHOjII5fNmcff0oPDtbWdW4MwzAfQRJnpSpnpmZfTKkhVWBMiRAAGcn2rjqJOlWYgzGTPTA9JrrcZbXB0KBiCM+hBmg8R25IATbBE4EzuFETnn5/VULLh5CtqMCJYCMiMbY30/0o/DMzHTZBJI3kSDz8USBtgdMmqXhWYBnuq7gZUAEAk7YJj3/ANq1fBG89ssVWwGwNILsDjxKpX5j+6RjSD6x11iufZnBdnG0Q1yLjmSqDz3MbKoHM+mZAqwudhJeb4l0B7hAUkgaAgmUC9PEd5OancDwoAMLAMEkmS3mSZn6nn72EFYOyjLc9ht5VlrTIzF3u5ft3Q1lkNtisg7iTLQdxzj8MVHfuxxFpcXy0SPFDeE5G+3t0rY/CaZDFcHECBJnOPunp1mq7iHvFvAyuAYbSd8yZtmQRHn7VUtLIy/DNdWy7EIWU6QQxCkAjcKD1j2pUzt3u6LfjW4VZjllLcsGTAzyilWksRWY4C5rB1QY5em1SWXArtKjojQIBgkSY3xHptTGE6vIwPpM+uaVKj9gW5YEH6+4n+priWdRIJP3dKVKnL6Km30hEPXT94plpYJ9PzX+p+tKlTh1ZvZBXPJPwgj8aHb4dWXpicesc6VKs7bqsDs2Qs84E5671IttBIAHKMTHmJ2NKlWkTXLihyAwB1Azj32251Xdt8OoRCo0fNIXwg/JuB61ylQm/Rdjdmo4DNJzEYjI9J5DnWi4XgLa7KBHPmd9yfSlSpU+J6SrtsSwiQIGZzvv1otu6QCBgAHkORxneMDHlSpVP3VruyTcsBySDpDY6j/apHBXSQDgFioMeaKcUqVZLSbt0yV5aSfuPMU0GANtwfTUDMRt0pUqP0GV4u+xuGWJ0kgZOMHPrSpUq25+md+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34" name="AutoShape 10" descr="data:image/jpeg;base64,/9j/4AAQSkZJRgABAQAAAQABAAD/2wCEAAkGBxQSEhUUExQUFBUVFxYXFRcYFRcYGBUYFRUXFxUXFxQYHCggGBolGxoYITEhJSkrLi4uGB8zODMsNygtLisBCgoKDg0OGhAQGiwkHCQsLCwsLCwsLCwsLCwsLCwsLCwsLCwsLCwsLCwsLCwsLCwsLCwsLCwsLCwsLCwsLCwsLP/AABEIARQAtwMBIgACEQEDEQH/xAAcAAABBQEBAQAAAAAAAAAAAAADAAIEBQYBBwj/xABFEAACAQMCAwYDBQYEAwcFAAABAhEAAyESMQRBUQUGImFxgRMykUKhscHwB1JictHhFCND8YKi0hUkM1OTssIWJTREkv/EABkBAAMBAQEAAAAAAAAAAAAAAAABAgMEBf/EACERAQEBAQACAgMBAQEAAAAAAAABEQISIQMxE0FRYVIy/9oADAMBAAIRAxEAPwCeEpwWiaaeFr1XFgQSu6KOFpaaWqwDRTglG00tNGjAilIJRwtd00tGA6K6Fo2mlppaeBxXdNFCUHi1OkaTB12/QguoIJ5TP+4wVaeHqlP009B7flTtNGjAopaaLpruijRgIWnBaLorumlowHTXCtSNNcK0aMRytLRR9Fc0U9GAaaVSBbpUaWIWilpqQFpaKrRgarRBbpwWiqtTacgBt10W6laK6UqdViLormipBWmlaejAdNLTRQtd00DA1FZj9oS2nsJZuOFNy9ZwGAbRr8bQeQXVkiJitcq14L394v4vaF8q7OqtpUnEaBBVR0DBvx51l8nWRXMe7iDkZHI7/fS01jf2S8b8ThGtksWtOcEYC3PEulueQx8vpW201U62aWYZpp0U4LTgtGjDNNd00/TXYo0YFFKKJppRRowwLS0U+KWmjRhmmlTyK7T0sRAtd00TTSiq0jAtPUV0CnKKVUcop0UgtdipUYVphWjUw04VgYFOC0hR7a0yCJCiWIUDckwB6k7V4B3hsfF4y+6tbh7t0qNYyGdiCIxkEGPOrP8Aab3obiOKa3bY/BteAQcOwPjeOecDyXzrGSd81zfJ3vppzMex/sism2l9XIUs1sqNSyYQgwAc5/GvQSlfMVrj7ifKxHoSM9cYmveO4PekcbZAcj46KNf8YGNYHrv50/j6/RWNIFrpWumuGtCNpV2KUUw5SC04LRFSloMVKeUpwFdiloBK0qI1KnoRIrmmnxTgKvU4YBTgKdFKKNN1ac1NpwpGZFNZKKaQoACiicRY1W3XVolHGrbTKkap5Rv7VB7e7ascFbN2+4UfZUZdz+6i8z9w5kV4n3z7/X+PlB/k8POLanLRsbrfa6xsMYkTS77nIk1l7q6WIJBKkiQQQYxIIwR0Ioeo1d9gd1b/ABRBA0W/32GP+Ebt+HnXp/ZX7P8AhDYa2yFjg/EmLkwchhsPLbyrlxo8XBB8vw/tXq37FOxGm7xbYSDZt/xElWuN6CFE9SelZfvR+z7iOGlrc37W8qPGo/iTn6j6CqTu73l4ngX1WLhAPzIc23/mTb3wRyIp83LtKx9KOK4DWR7oftD4bjYt3P8Au9840sfA528Dnmf3TB6TWza3XTLL9IcWnhaYtEWppkEp4t10Ci2zU6eBC3XGtGpQIrpcUtPEE2q7UhiK7T0sQIpxtiuV2a0TDNNcIpxNLegzQKdGK7FPUUAClTnWKaDVRLzD9pHcK/ed+Ls3GvHGq05yiz/psTGgTOnEZOag92O4KpD8RFx/3N7Y9Z+c/d67163xZ/y3/lP4VlO2+KNnhr1xfmRGIwDBjBjnG/tXP8nMlac+4mWrAGBVj2UPm9vzrDfsw4y5e4V2uO1wi8wlmJMFLZiTykn61vOy1+b2/Oo1STctzWT7y9xeG4uWK/DuH/USAT/MNm98+daPt+61vhr7p86WbrJ/Mttiv3xWM/ZP2/e4q1dS+5uG2QUdstB3VjzgxkycnypGxF/9mnGC+tpArqxMXZ0qoGZuDJX7+gmvZ+6nY9zhOHW1d4h+IYH5m2UckWZOkeZ+m1TLCw1SS1bfFzM1n1/HK6DTa6la4kUNSL02KUipwzviU03aE1NajBoxu0qjGlT8S1JrjCh66TPRgdBrpeo7PXNdVgGmnq1Rvi0/XRgHc1HdzmP1uKA/FeIieQ/Bz+Q+tRf8b15XEG/7xXn5mfqKWjE7ij4GHl+cVnu3OB+NYe1OkONJboCcwOZirXiOKlSMjWZ9ACM/Ugx/F61E+KGkLOOcb+WdhuDzkGub5+mvxxD7udj2+Fs/DtAgTqYkklmKgEmfQYEDFaDsr7Xt+dV3CjwjlIn69atOyVw3/D+dZc3eYuzKPxdgXEZG2dSp9GEH7qzHdLugOz7t34bF7V0Y1fMjKRAx8wIJzyjzrWMvT6UyOo/XtTLHAua7FKuCun4b6Z9/ZFYqoud4racQtskEPAHk2oagxOBhkOf3um1xxU/CdgpeASVESwHzASQJiedfNnaXarXLhcnPiXaJU4CsvkJE7/Sj5O/FMj6D7u9vpxaMVwUZkb+ZXK4HQ4jnnYVaOK+dOxO8F2wSqM6q7hjEMdQnT4Ww5GpjBxJB5V9CcPcZ7asRpLAHTOorIBgtzPWMeu5Pj78jsK4aCzU5lNN+HWqTNdKnG3SpaWDGmlqktaJyKA9s1OqwImnzTGTpTgh2qtLAOJvBVJ6SY6gf2prmfMGPcz1/W1Sb/Cal322IEkdYionZgDW4do0kgt0MmCD6FSPUTNTeleKEEPxbgyR8MFdsghyxE8xK7+VRLawG1TpNxlc4iAzBSDOMKRPofMi7V7ct2rwAX4kKyPBhYJVT4+Y8OD/EeZrOcTxz3k8bY1MdIAAYkFtWnnnVuZOqsuvkipGgPayObSgtKeJyMggHUVGoZyBEATy2o1rjRbs62YCSzOcwY8Redyo9IgqOcnIpxypaLmQSwQDMsXuiVnEH6TB9rvj0L8PdRQWuEm2oDKJYjDEEjETE7xtMTz929NOWm4W6rL4SCABt/EJ9elWfZIw3/D+dUHCXAAJIQfZhpkgHYRnHPoKvuxroYNAI239Jpz6CcwoKXlYkBgSCVMEGGAkqY2MEY86O4/X+1UvY3BFLnEllj4l8uP4gUQAg+0e1K6Fmy0y+dCM5khRJjeBuRjJ8qLVP3x7Qa1ai26pej4lnUJF02z/mWoHVSBnkxPKtvj6yVHcZPvB3yucM3xuHvW7tq7phWYq9u4kMAygYBAIIgAjmSQa8s7wceOI4q9eAj4rl406ctk4BPOcznc5rS97e2eC4y2ty0WsXSTrssiaC0Am4txMgkkiWwYGFALViwf1+FR1dSNwt0KysRMEGOsZjyr3n9nnb9y+gHEOrXr03VtKsf4ewPCGdphVMAgHJ1gzBx8/1rO4Pa6cPf+JfZio0lUXe7dkC3qLeEIoliTtCwCYqeesofRLcOK58Belc4O+Xtox0ksoJ07ecfhTneBNb6rAzYHIUqI10AHy38qVLyGALdFcuXMZqvRzTvi9avE6e7CaIrChBVPWnlkQFjsBJzgAZJJOwpgrl7QC2NIBLZwAB839f1PnPeftY3HlJFklZ5FipH+bgYB8OOWDirPt7tn47BUkWsQB9s8mPMDoPc+VJe4bfGQSdJ5gbxHqfPIgTvj31v0uBcaq/MfmyD1jPig7xG36NZwV/RaJuHQqlpM/N4g0L1xOPP2rnanalu0ukkO3yRqEmDIaBIAMRI/e6yaynEcSXxnSJKrMhZbUffz3xWRp3DcY129bBnQrahtOPExMfaIHXGPWvReOu6bqusagoCbAF2KqNuSkN54Yedea93rbPdVQCY1ERGCV0gwd4JBHtXoYdXuMZJ+ETbgQFmRBkb6VZTEydXIyaDXxHhCoJ8MdBtOB1kCFkAAEnaatuxLmosADpwJJiY30lSZMZn+9Zq4wBJRgVXUiKgJXA8WQCxJOIUZKrMTFX/dtPh28QpJAxBJ0iWRRA5yTgZ9cMNE60J/1iu27uoTy/XOuSKDNFB7w9kDi7BteANIa27An4biYddOQwzEUciqjtLtVR4kuBNDFRd3tqw+e1xKnKLidRxEGRib4/aOnz926LqXri3dWonxlpBY4JkYjMGCJ2mq5xW0/aWwPEFihVnyWJBnkAjrAup0ZhqGzcqxLVH7QKjU+zdKtKnP35xQA1PMcsUg+hv2WccG4PxvquG4ykmJJRUARY+ZVXTnzPqdTxt4qCQREGfLz9s/rbxX9nHawt3C9whV0FEhWZgcaUtWlmZCyxicHO5HoydosLYa4oAPUq0Ak6ZUfagiYwM5gSdeLsV9LHh+PzpY6SNUNgqQrQRnpK7/vL1ilWY4ztBbFzVcxZ/wBRpKm0dKqGy0rrIQYP3NXKr0NaQuaHqNFe161V94+2k4Hh2vOpYjCoMF2OwnkOZPIDntW3qe2awclQWYhVG5JgCsp3h7w2yNLXFt2h+8QGuEc9O8dB7nyw3Hdtdo9omRNq39lUkAD13J8/9qP2d3DLHVdYsTvWHfy76i5y5xne+3lbCO+QQSNKjYnfJzyx6xVdxHHcZxJjXoQfZXw4nm0yfc/jW1s93rFjQGKqWIVJiWYkAADnkge9Tn4K2jAKArRq8oXEsACQASAXAxOQRWNtXjBdm92j8RQygiUJB2IedJnlOkjyPlV/x3Ydhrlxvhkh4vBWU22tn4ZZlDLBgsWIPynw7xJidudpleKbbToVHt8pYBmgq2CDBBBwRjmTL7vXbl0NcuuJ+HaUM2ApH+KsoJA5uoBMjNwEQYNA1C4TsS3Y4hPh3S4hWYalEKNLsTBkrMCPXoCbvsZxoRLsq1wklSfDCq9xtR1RqlnxjwgrERFH2+v+XYEMCIQnSSNLmyTOxJDZjbAzvVzb4csbKpaYvd+I7uxYqutCCy7aVBaRogDw7TQGhXhPiMDBFtYVcEZDamOmdpG0bqWxIFW/ZBmdCnSDhvCAwjAERgSQABA351T2kN0aNTaVwSFAUzyTwxowYJ1Y2iQTp+xrIVDHXf2H0HltTNLtpAAECMQT9M9aAvFobjWwwLoFLLzAaY5QduXl1qQT+pqoFhrfEXrpBIdUChYLEpgiDA++gLVRXkfanaF21xXGnhL62Ltu44u22grfts5IYKRBYFhIGQJMmSB67bavBv2i3rK8dxaNab4huIVuK4EK1ldQKFczPXn9SF0y3afGfGuvc0Lb+IxJVJCgncxy61Gda5v/AFrs5oZks7frrR0x59P70MMcSfL09vc0p6cx99Kqi87K4tmuLLEBdgBkDEhQMAmBLbncmvTuyu3NIS1b0lCJIZhkABrkE5mJOccsb15HwLeMDSWkgaQYLE7CYOJjkdq9Ms9ksRN2dQGgEAQmAWVAAc7Cc7QciKrjYpJ7Y45VDNpcpOkrglWnUAyqSzbsQcDxMSSYrtRO3XtfDNnTriCusiWUMMMcyNmEDkcc6VXekYkd7e/hsuli0C10Naa60eELOt0EwZgD2Y1Zd2+9tnibZ/xBW385IcAqV1mB54I5TXk3DWQXEAs3QA7+2aurNkqCX0gRzIhZ3JbYffWX5u7fUafj5n3Xp9js5FHhAA5elR+2nuWrQayupwwOnHiAyV8RETt1rzs98+Nuv8PhmNxuoQQPc7DzOK9H4ZHa3YDSxAX4jSNwoBJ8yZ2FOlGc7I7GZ3TieJlr7MGE7W1DSqqsDTAj799zpOIsTfDgSQhx7jYdc7YmakG34vSuojC4zvoW2FPiL5+ySWBUBVABzJpHjOXu7nD8Red7igAsqahICn4ds5EBTLMZ2OcgbiB2w6pcvW9aAtZu2lAcQGQWxZukqMGZUgf+UGAU4oHanei89y6LI+Hb1mHWCzx4AxMxpIEiI9TWQ/xDKSdUgnmFJEGcmNpHWpt/gxoO2i1y9bVFbRdeyuOQ1/5glMgQq49I5zsuGvC67HSxtqvhww15PxHEAkgnSAMzoB8UiMDZ7R0zkZBaAsiTy9Dirjsbvbcttpu+K2SNQgalI2IMCYwdPlilOv6eN6GYiSumSDmOUQAB759atuyz4D/N/wDEVXEqyhlMqYgjaDsasOy/kb+f8lrQkotTDTm/W9NJoDqV4T+07gLj9p8UURiB8CYBMarFsCTyEjc17or5jO39q8M/a85XtNyMf5dn7gD+IH0oLr6YpWilTZmkKGYzNOIH686Tgcifp9ef68qFUi3YZkZ8QsAjUATJgQvP2oMfhuKa20qdJ/eAyNsqeRxuK13E94viWrNi0WDxF24WZoJONOTqMAeLrIzg1iQ0H9dK1fcnsq+7/GRdKJkMVbSxE4DaSORnciZg0opp+BtNbCYCsSWBebvi0kEsQJaFJWIxPOKVSrV5gxViy7BZnSwE+FShk4AbJHPFKrw2atW78RZ4Z5PNyAPKQCSfSrLsvuFdvEXOPuHqLKEQP5mGB08M/wA1aNO93AD/AFh/6d3/AKK4e+nBx/4w3P2Lm2ox9npUaMiVZ4C3ZTRaRUUclEe56nzOan62W3KrqIGxMDqc+k1nbnfDhD/rf8lz/pqSvfPgtMfH5H/Tu9I/coNctxARWuXPCqIXc9Ao1NjnivOO2++TcSDbK6LeqQoPScOftZ5YE/UXPebvTYucObdm4WLkB4RxCAEtuBIJCrHRuk15/fEDVOB1z7kGZyamhYfGJIKkL1AA5nH+xp3E25M5YxnVJkHMge/XlQez7eplOwLSJjlBOTz+6rHjbUkEj5gAN9yIORziI/LNRb7VJ6D4ThD84ZRupDOib7ga2Ex+dDu8HcBJHw87Resyw5Y1+lT+Isa7a6VZiHYQqknCKTsOgE/qJ3bHZrqttirsEWMWmEIniLPkxvvgYonU9bfsWX2n9zO39P8A3a9iYNs5wT/pmdpO3nPUV6R2UvgP85/9orxbc6CAAZhhHWY8sbRXo3drvdw9qwF4ziLdu6GbfVLKAAGOMnkfMVXPW+hZjUlaZp39v1iqo99uzj/+3Z//AKI/Km//AFhwE/8A5dj/ANQVonVui5GOXQfdFeI/totf/cZ62LZ+91/KvWR3t4GR/wB84aI/81f615R+1vjbN/jUaxcS6v8Ah1UsjhgGFy6Y1CRMFTHmKC6YAqRTysQSN9qlYJOwiI3O/wCQxPpTHQwOfP0ycUtRgBiNqbT/AIZ6GOWKkWbWBrWJJg58pkeh3pm5qzETt+Feo92O2rD27dg3zZLsQ1tVFsaiN9a+FpyABAJYYOBWB4M2yvjA3jUTpI99vby86nN2MeTEicyB75HOovc4+1SPUuJ7FsXE3Y2yICudWQwk6HlVMiNpEctqVeYXOHvIpVLtzSTtrYAmZ2B33NKj83B+II7EbTJvQcwvwh4j0DT15xim/wDZLBtLuV2k6Vx7RO0GrjhQ7hVDWwzc/lac5MicD6UfjJwgYNABdvEREtqBzAmJzy9ajyq/GKG52QZgXJExOlI9f7CTTz2Gwz8XGc6FggbnbqR+jV/wbrKn4KzkmQPFIx16/repSupVoSCQZDW5RST4QIIP4etLzp+EYntLgvhaJfVqk40Ygj93b38qDYtrIB5+fXYT1q/7z2UayXHhKuAFMzBMGDmR6ke9Zu3C/N4tzV76Z2e2k4CyIxAjIyZXeYjfn+s1YsqswzmN9xg/MBgRg+uareEOoDSRtjMzEjY7dB9Yo9niAzaTIJ9QRBODB+/y86xv22grcWbVoH4rWibz+JUD/YUQELCQSN5onafeRXthUvXrbR4itgQzTICj4w0KSczq5e8bju0Xs6Bb+FLuV1XANIxuSSAPOaXa3agS2GstY1jLqb1i6J3hFW0CSfDmRGRB3FSS5qer7qRbsMT9mdSxPQfZ981H7V7P+KTLFRyAMiY3I65/3q0DeJgdiY+/z39aDxIEZyJHrEZ95FROsq7NijTsG0SALpYEwSNQCkbyMk8ziiL3dtwW1PAAkyYEnEkbjlyyfrd8Df0CUdLcCTkFsmc+6+vWoN3tBBgsr+JgGXXET15g+cfnWk7/ANZ2cxE4TsSyE1v8YCYwxgY3kcpIEecehV7D4dwGUPBPXYAkGciTPID8DRrd63LOtyCQF0zA2Gw3O2RJ/Ouf4+CFAaANIkTgfKADy9Z9qL3/AKXpFXsC0xIGoYwdcDnG/IEZPvRB2JZIiGPMHWR6YonGdoEjSF+YwSwEgTMGMkbfT6ks8RjCMTnPqMHMwZ9QYmAYhX5J/TmBL2FagMuVYwCbhgjUyyIeZ+4Rzmmv2LbUZRpzOScTG/l1/RkNxDMDKNLES4068H94g/o/Tov3CICgEggmcZnMTvBA35VN+Wf08/xGXsa0dXhIwCIk8+Z2zBGKJw/ZwDqutkVmAJZiwURkwx+gkT7zXeF4a+qwCsSYxzO/viu8R2c7rDlSDlgOeZz1FTfn5/p+P+D9r8CtlUa3xK8QtzV8sDTpjHhZgRn7qVROG4EWWLI7oxEEodJIkY9JFKs+vk4t9CQ23xoQk/FLGTskSMwJJxuPMx70E9oWhnTcmZmB0yMMIzjHLlXW4UAjSWEdAeXQjbafej2eBwMz6jHX+1V+TEezv+1UMzZgHyEifmyTt6Hl71zie1pUhUODI1EmN+U5mTv0FGTgAOnPlO3nFOKookkeXt/ap/Mef6o+Ov3GXxfLqmASd9tztJqF8LUMx06R5es1prt20VKkrBEfMNvT3xHMVn7nD6XZQ0gZBncRt61px3evsvSR2bwTI3zFfIDUDuPXlVgLK/Fk4YRmY1bdd6J2ZYBt+o356hSt2yDkyORyY/ttRevbTmCG0JDNpcao8XJjkRyz6e9F/wATobSNOkiZCAc4zGdiPpTbllTaKTDETy3BkH9daFwlougcjMR5eftR5ZPs8HRteZ2JPpyyBimPkkE+Uzz5jp/vUhOFYbcp/RppARZYgfcJJkb1n5Ls9IB7OnnM7mecetcXgwPP+/oKmC4jiQZ/DGTTvhg++0Ty9Ky8r+3P6Q14fOdPngic49aLGnOI/XSpQSMAdN/f1/QpwGIxzx50rTkAS4s4WRyMfhPKjJp3gj25gdJoTI3M+gBiPfY4pyWTyk+1GQexBcnbb0IPtmuA+nlj8z+ND0ny8+Z38q6VzkbdOftvz++livbguYzHscf0pnxehH69qdncDPp+dDWev3fgaeJyui43+01yiXbpGTH45+gpUYVjluzdYahbIX94wqxOBLECgIxBOlQxgzpgiR/GMcvvNRuO7SuXIFwlv3RBAHtzqOlx5nUfQHHT9dIrfwiZancVYYiXOkHMeuTnl096iX7MgGSx6Ff6RSa6xAl5A64gDlAxtyo1i2ImZ9BED0o+jt/xAeJ+UgcySZOfOoxtgtIeTtHIDO/l/Sr3iUtGA7w2BIX7uVQ7fZtucspHWWn0iPzqp0EN+Le34QcdRIJ9PLyztQrN24HDEsd/n6COX126CrluDRVgk55wxIxPviKJwvZ1sxDAneDAI9t6f5Zn0fjt+0vhrwPi5EbnHLfO/wDaoydoLbTSDPKI3Gc+4NSf+zbZgFm6AAkeXL6UYdj2CsBA3mLgH3HnWHlz+3RnX6xWXe2WYf5elWAOoN5ZkR9Y9KF2VwB4ksRcZrhHi25REY29NvKr7huz7KTNtT5s6tG2wBEetWHD8Uinw/DwdggB/wB6f5JJnMOT/qspxnYl3hyJNwrmGAxmZ2J5UxbjkCGBHKVk/lWr4vtlDKyG8vPpvvWW4lGdiwtKgzudXu3L8afPd6+2Pyc8z/zUnhrxA8RLMf3ROfMZ/GpHxDEkNH8s7byNOI8qr+Hs6pKsAAJKsvIbkFcirDh+2V06XCEKCBJJnB3lYx1kbgVPU/iebP3cGSyxEgM43JWGjoCFmPeKGH3jYHHlvtFVY7T0uHtFkjbxZHlqGCPWtR2P3hW6Rb4m2rM2A5UbnbUeW8AjrT/GmfJ+lY13099vWRQXImD9eX1wY8q1fEd3rRE29SHoTqX31GR7Gsxx+qzcKOviABxEEHZgem4+tF+PrleuF8b9OX4xTBxFs77/AKz+FMF1T/D7x+IoqvGJkD76g/I1SjT5xmD9N8/3FKu/F5f2+6lQWq/iuHeyYdWBkg4hWgDIYxM/lUTVqOogKPPSPXPSvUrHaVi8IV7Tz9k/N7q0fhVdx3dLh3z4rR6q8fQNI+kV1YnxjBXWER4YxAHL+n05021fg4xtJJBiZxn6frGl43uWVHgvajOAVg+7AxVZe7qcQB4VWPJlP4xRgnKue8WwGSBvgnzxPPzrjXAohZMmBsPrFEu9h8SpzaYmNgpIPKZX9SKZd7PvDIsXR5FG/HTjn1oyFeKMgeOYBwDqO+8Ek7+n0oV7iGGDIz5H19BQAdJhla2cz5es/wBKaGGnZjkQY2I8hS8U+CzXtK6AAHdZiRqgN5xscfjUS9dZNgQfM+2NOKjLqUnAYZ3gRJ/HbO1TLskHShMbhV98jlv5UvGQ/H+m2uIjJgH2g+pH51IW8dxkzEkkCfM/nUex2fewFsMwO0rg43BON6sD3f4lgNNrRODgx64wCev9KVkVz8SLfbWNiW6Az5dN/wAKjLd0nZgQBgmPUYPmKtuD7r8SceFSBkM4BicHSM6d6mW+4TsdT30UwMKrMPrI6Cq55iLworqbOJE8xJYHnNRMEnSyycnlO8nkP1vW44XuuEw9xnX+FQp9yZnrUyz2Bwo/0w538fiPqAdqqc0rwxXB9i37sabLQftNhTjqdx9a1/Ynd1bMNc8T7jAZVj906asLnH2kEBojkst/UCol3tk7BQMEyTERG4Hr1qpyqcyLjWPLG+f71T9pFLxBiQuAcjfJIjP6+sJeMNxoLaokxsuPxPT8aZb7RRWCOQCwlSeYJIzjw7bzGMxT6q47c7MtNuo9dTSPeZqBf7GUGULr/wA0HkII/Or0rn0x+eTj1mmFPY7cv6/f6YqMgsZq/wBl3gRzBnkfvERPuaVagXTs2fc+2aVT4wvGPPDcMSVB/l/HOPvqTwfbVxMLddegkxHpsaBgdQeR5EkeQkchQgktgdQIwYnG21dNZxpOG71cQPto/wDMo/8AjBqxsd8nwHtKfNWZdvIg1jr/AA8YDEkkjIDbRGeQ50PQQAJ9wTBnaaVhyt9/9ZKR/wCEy+QZT77Ca7a712eaXR6BP+qsIjtqgztiCCRiehmpCAk7nAlpC4G+fal4n5N2O8nDuRqLA7SyEx9Jox7y8MZyY2A0NtGJxXnfFMVcqGVhyIHlOYMVzXc8PyeLyOMx+91FLxPyehHvBwp5mP5G/pTrXebhVyGIj+BvvxXnDXrgE+CCxUYOYjO9MTiLh20b5wfr81HjB5V6Zc7z2QYBcjqFMnmPmIoFzvVb3CXD66R+BNYC3futjfpC5z90cqQuXYGWOcwu30FLxPybTiO8oP8ApbbHXBB6jw4/PnUThe9bsD4BILCZOYMZAAz+oFZrjbJnDuROPERI+6KBa4RoyYmcSYnntuaZa1V7vDc+0yJ7Af8AuJqv4ntrVg3GfnAkgx/y1VpwqiJBP3fjNTFscsjp+h60URMHEnGwkSAMnePQb7QdqVu4TuZMlRzPrGwnHT0ptqwMicdBOTI59aNZsYAJGZwu7YiCeRzOJ2pBN7HtRI6i56nwj6dKq+821qMKxaJMapPrpHoemOdX3Z5W2PFjchQZLYgyw8uXnyqn759msUV2UeIsbYkCIAJDA+W3pGJpXBZ6A7t9psT8IspEH4Y+1jMbbRO+3I1orN0sJyAROYnzEA7g78sgjNY7u9wrC+oEyssZOMr/AHj1+/XcODiYzrMAHYtPvvU2Dnc9jN+oiR5Zx5z+B3VCtKGCid0E+KdupHrSoUw6gsceIxAHPfly6/WmMijBBA++OePOpzIJGCCRyHTbGxAEfXnQShnHizz2MzIg8tvfyit5WTrJqXVKzDMOTaSQD+D8+dR/hjlPQRnzqcYC5WRAG5BImYHID+oxmu3LABJURyiTyOJP/CKYBs2F1MC2kfKSThRPzQBJwOW803SgLmW+XSIUHkMnOdjj0qbZXrAEjm2428tppl22oUnw5AEdG8MkyOmragI10ASAT4VC5ESwBBMAmPvpgtswkuMQCCxnOrO2alXb0iD4toyIBwCR9DRbSgArpUyJBxPXf9bUjV9tSoHIjpPPP4mpnwdJhjMQ5jMBgrU5R4hOnSVMxGTB0z/y12+5bSY2UAjGYxMHypBFuIk/M3X5Bnf+LG3nTrFtfCdjqx6LHLY1LsWwxkBSRiBGfTmc1JG8K4ILYGcDzx50BDa20gC2wnybPQZ3yKbZRsEBB6lTEeRJqY/DaRGsnxHOjII5fNmcff0oPDtbWdW4MwzAfQRJnpSpnpmZfTKkhVWBMiRAAGcn2rjqJOlWYgzGTPTA9JrrcZbXB0KBiCM+hBmg8R25IATbBE4EzuFETnn5/VULLh5CtqMCJYCMiMbY30/0o/DMzHTZBJI3kSDz8USBtgdMmqXhWYBnuq7gZUAEAk7YJj3/ANq1fBG89ssVWwGwNILsDjxKpX5j+6RjSD6x11iufZnBdnG0Q1yLjmSqDz3MbKoHM+mZAqwudhJeb4l0B7hAUkgaAgmUC9PEd5OancDwoAMLAMEkmS3mSZn6nn72EFYOyjLc9ht5VlrTIzF3u5ft3Q1lkNtisg7iTLQdxzj8MVHfuxxFpcXy0SPFDeE5G+3t0rY/CaZDFcHECBJnOPunp1mq7iHvFvAyuAYbSd8yZtmQRHn7VUtLIy/DNdWy7EIWU6QQxCkAjcKD1j2pUzt3u6LfjW4VZjllLcsGTAzyilWksRWY4C5rB1QY5em1SWXArtKjojQIBgkSY3xHptTGE6vIwPpM+uaVKj9gW5YEH6+4n+priWdRIJP3dKVKnL6Km30hEPXT94plpYJ9PzX+p+tKlTh1ZvZBXPJPwgj8aHb4dWXpicesc6VKs7bqsDs2Qs84E5671IttBIAHKMTHmJ2NKlWkTXLihyAwB1Azj32251Xdt8OoRCo0fNIXwg/JuB61ylQm/Rdjdmo4DNJzEYjI9J5DnWi4XgLa7KBHPmd9yfSlSpU+J6SrtsSwiQIGZzvv1otu6QCBgAHkORxneMDHlSpVP3VruyTcsBySDpDY6j/apHBXSQDgFioMeaKcUqVZLSbt0yV5aSfuPMU0GANtwfTUDMRt0pUqP0GV4u+xuGWJ0kgZOMHPrSpUq25+md+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36" name="AutoShape 12" descr="data:image/jpeg;base64,/9j/4AAQSkZJRgABAQAAAQABAAD/2wCEAAkGBxQSEhUUExQUFBUVFxYXFRcYFRcYGBUYFRUXFxUXFxQYHCggGBolGxoYITEhJSkrLi4uGB8zODMsNygtLisBCgoKDg0OGhAQGiwkHCQsLCwsLCwsLCwsLCwsLCwsLCwsLCwsLCwsLCwsLCwsLCwsLCwsLCwsLCwsLCwsLCwsLP/AABEIARQAtwMBIgACEQEDEQH/xAAcAAABBQEBAQAAAAAAAAAAAAADAAIEBQYBBwj/xABFEAACAQMCAwYDBQYEAwcFAAABAhEAAyESMQRBUQUGImFxgRMykUKhscHwB1JictHhFCND8YKi0hUkM1OTssIWJTREkv/EABkBAAMBAQEAAAAAAAAAAAAAAAABAgMEBf/EACERAQEBAQACAgMBAQEAAAAAAAABEQISIQMxE0FRYVIy/9oADAMBAAIRAxEAPwCeEpwWiaaeFr1XFgQSu6KOFpaaWqwDRTglG00tNGjAilIJRwtd00tGA6K6Fo2mlppaeBxXdNFCUHi1OkaTB12/QguoIJ5TP+4wVaeHqlP009B7flTtNGjAopaaLpruijRgIWnBaLorumlowHTXCtSNNcK0aMRytLRR9Fc0U9GAaaVSBbpUaWIWilpqQFpaKrRgarRBbpwWiqtTacgBt10W6laK6UqdViLormipBWmlaejAdNLTRQtd00DA1FZj9oS2nsJZuOFNy9ZwGAbRr8bQeQXVkiJitcq14L394v4vaF8q7OqtpUnEaBBVR0DBvx51l8nWRXMe7iDkZHI7/fS01jf2S8b8ThGtksWtOcEYC3PEulueQx8vpW201U62aWYZpp0U4LTgtGjDNNd00/TXYo0YFFKKJppRRowwLS0U+KWmjRhmmlTyK7T0sRAtd00TTSiq0jAtPUV0CnKKVUcop0UgtdipUYVphWjUw04VgYFOC0hR7a0yCJCiWIUDckwB6k7V4B3hsfF4y+6tbh7t0qNYyGdiCIxkEGPOrP8Aab3obiOKa3bY/BteAQcOwPjeOecDyXzrGSd81zfJ3vppzMex/sism2l9XIUs1sqNSyYQgwAc5/GvQSlfMVrj7ifKxHoSM9cYmveO4PekcbZAcj46KNf8YGNYHrv50/j6/RWNIFrpWumuGtCNpV2KUUw5SC04LRFSloMVKeUpwFdiloBK0qI1KnoRIrmmnxTgKvU4YBTgKdFKKNN1ac1NpwpGZFNZKKaQoACiicRY1W3XVolHGrbTKkap5Rv7VB7e7ascFbN2+4UfZUZdz+6i8z9w5kV4n3z7/X+PlB/k8POLanLRsbrfa6xsMYkTS77nIk1l7q6WIJBKkiQQQYxIIwR0Ioeo1d9gd1b/ABRBA0W/32GP+Ebt+HnXp/ZX7P8AhDYa2yFjg/EmLkwchhsPLbyrlxo8XBB8vw/tXq37FOxGm7xbYSDZt/xElWuN6CFE9SelZfvR+z7iOGlrc37W8qPGo/iTn6j6CqTu73l4ngX1WLhAPzIc23/mTb3wRyIp83LtKx9KOK4DWR7oftD4bjYt3P8Au9840sfA528Dnmf3TB6TWza3XTLL9IcWnhaYtEWppkEp4t10Ci2zU6eBC3XGtGpQIrpcUtPEE2q7UhiK7T0sQIpxtiuV2a0TDNNcIpxNLegzQKdGK7FPUUAClTnWKaDVRLzD9pHcK/ed+Ls3GvHGq05yiz/psTGgTOnEZOag92O4KpD8RFx/3N7Y9Z+c/d67163xZ/y3/lP4VlO2+KNnhr1xfmRGIwDBjBjnG/tXP8nMlac+4mWrAGBVj2UPm9vzrDfsw4y5e4V2uO1wi8wlmJMFLZiTykn61vOy1+b2/Oo1STctzWT7y9xeG4uWK/DuH/USAT/MNm98+daPt+61vhr7p86WbrJ/Mttiv3xWM/ZP2/e4q1dS+5uG2QUdstB3VjzgxkycnypGxF/9mnGC+tpArqxMXZ0qoGZuDJX7+gmvZ+6nY9zhOHW1d4h+IYH5m2UckWZOkeZ+m1TLCw1SS1bfFzM1n1/HK6DTa6la4kUNSL02KUipwzviU03aE1NajBoxu0qjGlT8S1JrjCh66TPRgdBrpeo7PXNdVgGmnq1Rvi0/XRgHc1HdzmP1uKA/FeIieQ/Bz+Q+tRf8b15XEG/7xXn5mfqKWjE7ij4GHl+cVnu3OB+NYe1OkONJboCcwOZirXiOKlSMjWZ9ACM/Ugx/F61E+KGkLOOcb+WdhuDzkGub5+mvxxD7udj2+Fs/DtAgTqYkklmKgEmfQYEDFaDsr7Xt+dV3CjwjlIn69atOyVw3/D+dZc3eYuzKPxdgXEZG2dSp9GEH7qzHdLugOz7t34bF7V0Y1fMjKRAx8wIJzyjzrWMvT6UyOo/XtTLHAua7FKuCun4b6Z9/ZFYqoud4racQtskEPAHk2oagxOBhkOf3um1xxU/CdgpeASVESwHzASQJiedfNnaXarXLhcnPiXaJU4CsvkJE7/Sj5O/FMj6D7u9vpxaMVwUZkb+ZXK4HQ4jnnYVaOK+dOxO8F2wSqM6q7hjEMdQnT4Ww5GpjBxJB5V9CcPcZ7asRpLAHTOorIBgtzPWMeu5Pj78jsK4aCzU5lNN+HWqTNdKnG3SpaWDGmlqktaJyKA9s1OqwImnzTGTpTgh2qtLAOJvBVJ6SY6gf2prmfMGPcz1/W1Sb/Cal322IEkdYionZgDW4do0kgt0MmCD6FSPUTNTeleKEEPxbgyR8MFdsghyxE8xK7+VRLawG1TpNxlc4iAzBSDOMKRPofMi7V7ct2rwAX4kKyPBhYJVT4+Y8OD/EeZrOcTxz3k8bY1MdIAAYkFtWnnnVuZOqsuvkipGgPayObSgtKeJyMggHUVGoZyBEATy2o1rjRbs62YCSzOcwY8Redyo9IgqOcnIpxypaLmQSwQDMsXuiVnEH6TB9rvj0L8PdRQWuEm2oDKJYjDEEjETE7xtMTz929NOWm4W6rL4SCABt/EJ9elWfZIw3/D+dUHCXAAJIQfZhpkgHYRnHPoKvuxroYNAI239Jpz6CcwoKXlYkBgSCVMEGGAkqY2MEY86O4/X+1UvY3BFLnEllj4l8uP4gUQAg+0e1K6Fmy0y+dCM5khRJjeBuRjJ8qLVP3x7Qa1ai26pej4lnUJF02z/mWoHVSBnkxPKtvj6yVHcZPvB3yucM3xuHvW7tq7phWYq9u4kMAygYBAIIgAjmSQa8s7wceOI4q9eAj4rl406ctk4BPOcznc5rS97e2eC4y2ty0WsXSTrssiaC0Am4txMgkkiWwYGFALViwf1+FR1dSNwt0KysRMEGOsZjyr3n9nnb9y+gHEOrXr03VtKsf4ewPCGdphVMAgHJ1gzBx8/1rO4Pa6cPf+JfZio0lUXe7dkC3qLeEIoliTtCwCYqeesofRLcOK58Belc4O+Xtox0ksoJ07ecfhTneBNb6rAzYHIUqI10AHy38qVLyGALdFcuXMZqvRzTvi9avE6e7CaIrChBVPWnlkQFjsBJzgAZJJOwpgrl7QC2NIBLZwAB839f1PnPeftY3HlJFklZ5FipH+bgYB8OOWDirPt7tn47BUkWsQB9s8mPMDoPc+VJe4bfGQSdJ5gbxHqfPIgTvj31v0uBcaq/MfmyD1jPig7xG36NZwV/RaJuHQqlpM/N4g0L1xOPP2rnanalu0ukkO3yRqEmDIaBIAMRI/e6yaynEcSXxnSJKrMhZbUffz3xWRp3DcY129bBnQrahtOPExMfaIHXGPWvReOu6bqusagoCbAF2KqNuSkN54Yedea93rbPdVQCY1ERGCV0gwd4JBHtXoYdXuMZJ+ETbgQFmRBkb6VZTEydXIyaDXxHhCoJ8MdBtOB1kCFkAAEnaatuxLmosADpwJJiY30lSZMZn+9Zq4wBJRgVXUiKgJXA8WQCxJOIUZKrMTFX/dtPh28QpJAxBJ0iWRRA5yTgZ9cMNE60J/1iu27uoTy/XOuSKDNFB7w9kDi7BteANIa27An4biYddOQwzEUciqjtLtVR4kuBNDFRd3tqw+e1xKnKLidRxEGRib4/aOnz926LqXri3dWonxlpBY4JkYjMGCJ2mq5xW0/aWwPEFihVnyWJBnkAjrAup0ZhqGzcqxLVH7QKjU+zdKtKnP35xQA1PMcsUg+hv2WccG4PxvquG4ykmJJRUARY+ZVXTnzPqdTxt4qCQREGfLz9s/rbxX9nHawt3C9whV0FEhWZgcaUtWlmZCyxicHO5HoydosLYa4oAPUq0Ak6ZUfagiYwM5gSdeLsV9LHh+PzpY6SNUNgqQrQRnpK7/vL1ilWY4ztBbFzVcxZ/wBRpKm0dKqGy0rrIQYP3NXKr0NaQuaHqNFe161V94+2k4Hh2vOpYjCoMF2OwnkOZPIDntW3qe2awclQWYhVG5JgCsp3h7w2yNLXFt2h+8QGuEc9O8dB7nyw3Hdtdo9omRNq39lUkAD13J8/9qP2d3DLHVdYsTvWHfy76i5y5xne+3lbCO+QQSNKjYnfJzyx6xVdxHHcZxJjXoQfZXw4nm0yfc/jW1s93rFjQGKqWIVJiWYkAADnkge9Tn4K2jAKArRq8oXEsACQASAXAxOQRWNtXjBdm92j8RQygiUJB2IedJnlOkjyPlV/x3Ydhrlxvhkh4vBWU22tn4ZZlDLBgsWIPynw7xJidudpleKbbToVHt8pYBmgq2CDBBBwRjmTL7vXbl0NcuuJ+HaUM2ApH+KsoJA5uoBMjNwEQYNA1C4TsS3Y4hPh3S4hWYalEKNLsTBkrMCPXoCbvsZxoRLsq1wklSfDCq9xtR1RqlnxjwgrERFH2+v+XYEMCIQnSSNLmyTOxJDZjbAzvVzb4csbKpaYvd+I7uxYqutCCy7aVBaRogDw7TQGhXhPiMDBFtYVcEZDamOmdpG0bqWxIFW/ZBmdCnSDhvCAwjAERgSQABA351T2kN0aNTaVwSFAUzyTwxowYJ1Y2iQTp+xrIVDHXf2H0HltTNLtpAAECMQT9M9aAvFobjWwwLoFLLzAaY5QduXl1qQT+pqoFhrfEXrpBIdUChYLEpgiDA++gLVRXkfanaF21xXGnhL62Ltu44u22grfts5IYKRBYFhIGQJMmSB67bavBv2i3rK8dxaNab4huIVuK4EK1ldQKFczPXn9SF0y3afGfGuvc0Lb+IxJVJCgncxy61Gda5v/AFrs5oZks7frrR0x59P70MMcSfL09vc0p6cx99Kqi87K4tmuLLEBdgBkDEhQMAmBLbncmvTuyu3NIS1b0lCJIZhkABrkE5mJOccsb15HwLeMDSWkgaQYLE7CYOJjkdq9Ms9ksRN2dQGgEAQmAWVAAc7Cc7QciKrjYpJ7Y45VDNpcpOkrglWnUAyqSzbsQcDxMSSYrtRO3XtfDNnTriCusiWUMMMcyNmEDkcc6VXekYkd7e/hsuli0C10Naa60eELOt0EwZgD2Y1Zd2+9tnibZ/xBW385IcAqV1mB54I5TXk3DWQXEAs3QA7+2aurNkqCX0gRzIhZ3JbYffWX5u7fUafj5n3Xp9js5FHhAA5elR+2nuWrQayupwwOnHiAyV8RETt1rzs98+Nuv8PhmNxuoQQPc7DzOK9H4ZHa3YDSxAX4jSNwoBJ8yZ2FOlGc7I7GZ3TieJlr7MGE7W1DSqqsDTAj799zpOIsTfDgSQhx7jYdc7YmakG34vSuojC4zvoW2FPiL5+ySWBUBVABzJpHjOXu7nD8Red7igAsqahICn4ds5EBTLMZ2OcgbiB2w6pcvW9aAtZu2lAcQGQWxZukqMGZUgf+UGAU4oHanei89y6LI+Hb1mHWCzx4AxMxpIEiI9TWQ/xDKSdUgnmFJEGcmNpHWpt/gxoO2i1y9bVFbRdeyuOQ1/5glMgQq49I5zsuGvC67HSxtqvhww15PxHEAkgnSAMzoB8UiMDZ7R0zkZBaAsiTy9Dirjsbvbcttpu+K2SNQgalI2IMCYwdPlilOv6eN6GYiSumSDmOUQAB759atuyz4D/N/wDEVXEqyhlMqYgjaDsasOy/kb+f8lrQkotTDTm/W9NJoDqV4T+07gLj9p8UURiB8CYBMarFsCTyEjc17or5jO39q8M/a85XtNyMf5dn7gD+IH0oLr6YpWilTZmkKGYzNOIH686Tgcifp9ef68qFUi3YZkZ8QsAjUATJgQvP2oMfhuKa20qdJ/eAyNsqeRxuK13E94viWrNi0WDxF24WZoJONOTqMAeLrIzg1iQ0H9dK1fcnsq+7/GRdKJkMVbSxE4DaSORnciZg0opp+BtNbCYCsSWBebvi0kEsQJaFJWIxPOKVSrV5gxViy7BZnSwE+FShk4AbJHPFKrw2atW78RZ4Z5PNyAPKQCSfSrLsvuFdvEXOPuHqLKEQP5mGB08M/wA1aNO93AD/AFh/6d3/AKK4e+nBx/4w3P2Lm2ox9npUaMiVZ4C3ZTRaRUUclEe56nzOan62W3KrqIGxMDqc+k1nbnfDhD/rf8lz/pqSvfPgtMfH5H/Tu9I/coNctxARWuXPCqIXc9Ao1NjnivOO2++TcSDbK6LeqQoPScOftZ5YE/UXPebvTYucObdm4WLkB4RxCAEtuBIJCrHRuk15/fEDVOB1z7kGZyamhYfGJIKkL1AA5nH+xp3E25M5YxnVJkHMge/XlQez7eplOwLSJjlBOTz+6rHjbUkEj5gAN9yIORziI/LNRb7VJ6D4ThD84ZRupDOib7ga2Ex+dDu8HcBJHw87Resyw5Y1+lT+Isa7a6VZiHYQqknCKTsOgE/qJ3bHZrqttirsEWMWmEIniLPkxvvgYonU9bfsWX2n9zO39P8A3a9iYNs5wT/pmdpO3nPUV6R2UvgP85/9orxbc6CAAZhhHWY8sbRXo3drvdw9qwF4ziLdu6GbfVLKAAGOMnkfMVXPW+hZjUlaZp39v1iqo99uzj/+3Z//AKI/Km//AFhwE/8A5dj/ANQVonVui5GOXQfdFeI/totf/cZ62LZ+91/KvWR3t4GR/wB84aI/81f615R+1vjbN/jUaxcS6v8Ah1UsjhgGFy6Y1CRMFTHmKC6YAqRTysQSN9qlYJOwiI3O/wCQxPpTHQwOfP0ycUtRgBiNqbT/AIZ6GOWKkWbWBrWJJg58pkeh3pm5qzETt+Feo92O2rD27dg3zZLsQ1tVFsaiN9a+FpyABAJYYOBWB4M2yvjA3jUTpI99vby86nN2MeTEicyB75HOovc4+1SPUuJ7FsXE3Y2yICudWQwk6HlVMiNpEctqVeYXOHvIpVLtzSTtrYAmZ2B33NKj83B+II7EbTJvQcwvwh4j0DT15xim/wDZLBtLuV2k6Vx7RO0GrjhQ7hVDWwzc/lac5MicD6UfjJwgYNABdvEREtqBzAmJzy9ajyq/GKG52QZgXJExOlI9f7CTTz2Gwz8XGc6FggbnbqR+jV/wbrKn4KzkmQPFIx16/repSupVoSCQZDW5RST4QIIP4etLzp+EYntLgvhaJfVqk40Ygj93b38qDYtrIB5+fXYT1q/7z2UayXHhKuAFMzBMGDmR6ke9Zu3C/N4tzV76Z2e2k4CyIxAjIyZXeYjfn+s1YsqswzmN9xg/MBgRg+uareEOoDSRtjMzEjY7dB9Yo9niAzaTIJ9QRBODB+/y86xv22grcWbVoH4rWibz+JUD/YUQELCQSN5onafeRXthUvXrbR4itgQzTICj4w0KSczq5e8bju0Xs6Bb+FLuV1XANIxuSSAPOaXa3agS2GstY1jLqb1i6J3hFW0CSfDmRGRB3FSS5qer7qRbsMT9mdSxPQfZ981H7V7P+KTLFRyAMiY3I65/3q0DeJgdiY+/z39aDxIEZyJHrEZ95FROsq7NijTsG0SALpYEwSNQCkbyMk8ziiL3dtwW1PAAkyYEnEkbjlyyfrd8Df0CUdLcCTkFsmc+6+vWoN3tBBgsr+JgGXXET15g+cfnWk7/ANZ2cxE4TsSyE1v8YCYwxgY3kcpIEecehV7D4dwGUPBPXYAkGciTPID8DRrd63LOtyCQF0zA2Gw3O2RJ/Ouf4+CFAaANIkTgfKADy9Z9qL3/AKXpFXsC0xIGoYwdcDnG/IEZPvRB2JZIiGPMHWR6YonGdoEjSF+YwSwEgTMGMkbfT6ks8RjCMTnPqMHMwZ9QYmAYhX5J/TmBL2FagMuVYwCbhgjUyyIeZ+4Rzmmv2LbUZRpzOScTG/l1/RkNxDMDKNLES4068H94g/o/Tov3CICgEggmcZnMTvBA35VN+Wf08/xGXsa0dXhIwCIk8+Z2zBGKJw/ZwDqutkVmAJZiwURkwx+gkT7zXeF4a+qwCsSYxzO/viu8R2c7rDlSDlgOeZz1FTfn5/p+P+D9r8CtlUa3xK8QtzV8sDTpjHhZgRn7qVROG4EWWLI7oxEEodJIkY9JFKs+vk4t9CQ23xoQk/FLGTskSMwJJxuPMx70E9oWhnTcmZmB0yMMIzjHLlXW4UAjSWEdAeXQjbafej2eBwMz6jHX+1V+TEezv+1UMzZgHyEifmyTt6Hl71zie1pUhUODI1EmN+U5mTv0FGTgAOnPlO3nFOKookkeXt/ap/Mef6o+Ov3GXxfLqmASd9tztJqF8LUMx06R5es1prt20VKkrBEfMNvT3xHMVn7nD6XZQ0gZBncRt61px3evsvSR2bwTI3zFfIDUDuPXlVgLK/Fk4YRmY1bdd6J2ZYBt+o356hSt2yDkyORyY/ttRevbTmCG0JDNpcao8XJjkRyz6e9F/wATobSNOkiZCAc4zGdiPpTbllTaKTDETy3BkH9daFwlougcjMR5eftR5ZPs8HRteZ2JPpyyBimPkkE+Uzz5jp/vUhOFYbcp/RppARZYgfcJJkb1n5Ls9IB7OnnM7mecetcXgwPP+/oKmC4jiQZ/DGTTvhg++0Ty9Ky8r+3P6Q14fOdPngic49aLGnOI/XSpQSMAdN/f1/QpwGIxzx50rTkAS4s4WRyMfhPKjJp3gj25gdJoTI3M+gBiPfY4pyWTyk+1GQexBcnbb0IPtmuA+nlj8z+ND0ny8+Z38q6VzkbdOftvz++livbguYzHscf0pnxehH69qdncDPp+dDWev3fgaeJyui43+01yiXbpGTH45+gpUYVjluzdYahbIX94wqxOBLECgIxBOlQxgzpgiR/GMcvvNRuO7SuXIFwlv3RBAHtzqOlx5nUfQHHT9dIrfwiZancVYYiXOkHMeuTnl096iX7MgGSx6Ff6RSa6xAl5A64gDlAxtyo1i2ImZ9BED0o+jt/xAeJ+UgcySZOfOoxtgtIeTtHIDO/l/Sr3iUtGA7w2BIX7uVQ7fZtucspHWWn0iPzqp0EN+Le34QcdRIJ9PLyztQrN24HDEsd/n6COX126CrluDRVgk55wxIxPviKJwvZ1sxDAneDAI9t6f5Zn0fjt+0vhrwPi5EbnHLfO/wDaoydoLbTSDPKI3Gc+4NSf+zbZgFm6AAkeXL6UYdj2CsBA3mLgH3HnWHlz+3RnX6xWXe2WYf5elWAOoN5ZkR9Y9KF2VwB4ksRcZrhHi25REY29NvKr7huz7KTNtT5s6tG2wBEetWHD8Uinw/DwdggB/wB6f5JJnMOT/qspxnYl3hyJNwrmGAxmZ2J5UxbjkCGBHKVk/lWr4vtlDKyG8vPpvvWW4lGdiwtKgzudXu3L8afPd6+2Pyc8z/zUnhrxA8RLMf3ROfMZ/GpHxDEkNH8s7byNOI8qr+Hs6pKsAAJKsvIbkFcirDh+2V06XCEKCBJJnB3lYx1kbgVPU/iebP3cGSyxEgM43JWGjoCFmPeKGH3jYHHlvtFVY7T0uHtFkjbxZHlqGCPWtR2P3hW6Rb4m2rM2A5UbnbUeW8AjrT/GmfJ+lY13099vWRQXImD9eX1wY8q1fEd3rRE29SHoTqX31GR7Gsxx+qzcKOviABxEEHZgem4+tF+PrleuF8b9OX4xTBxFs77/AKz+FMF1T/D7x+IoqvGJkD76g/I1SjT5xmD9N8/3FKu/F5f2+6lQWq/iuHeyYdWBkg4hWgDIYxM/lUTVqOogKPPSPXPSvUrHaVi8IV7Tz9k/N7q0fhVdx3dLh3z4rR6q8fQNI+kV1YnxjBXWER4YxAHL+n05021fg4xtJJBiZxn6frGl43uWVHgvajOAVg+7AxVZe7qcQB4VWPJlP4xRgnKue8WwGSBvgnzxPPzrjXAohZMmBsPrFEu9h8SpzaYmNgpIPKZX9SKZd7PvDIsXR5FG/HTjn1oyFeKMgeOYBwDqO+8Ek7+n0oV7iGGDIz5H19BQAdJhla2cz5es/wBKaGGnZjkQY2I8hS8U+CzXtK6AAHdZiRqgN5xscfjUS9dZNgQfM+2NOKjLqUnAYZ3gRJ/HbO1TLskHShMbhV98jlv5UvGQ/H+m2uIjJgH2g+pH51IW8dxkzEkkCfM/nUex2fewFsMwO0rg43BON6sD3f4lgNNrRODgx64wCev9KVkVz8SLfbWNiW6Az5dN/wAKjLd0nZgQBgmPUYPmKtuD7r8SceFSBkM4BicHSM6d6mW+4TsdT30UwMKrMPrI6Cq55iLworqbOJE8xJYHnNRMEnSyycnlO8nkP1vW44XuuEw9xnX+FQp9yZnrUyz2Bwo/0w538fiPqAdqqc0rwxXB9i37sabLQftNhTjqdx9a1/Ynd1bMNc8T7jAZVj906asLnH2kEBojkst/UCol3tk7BQMEyTERG4Hr1qpyqcyLjWPLG+f71T9pFLxBiQuAcjfJIjP6+sJeMNxoLaokxsuPxPT8aZb7RRWCOQCwlSeYJIzjw7bzGMxT6q47c7MtNuo9dTSPeZqBf7GUGULr/wA0HkII/Or0rn0x+eTj1mmFPY7cv6/f6YqMgsZq/wBl3gRzBnkfvERPuaVagXTs2fc+2aVT4wvGPPDcMSVB/l/HOPvqTwfbVxMLddegkxHpsaBgdQeR5EkeQkchQgktgdQIwYnG21dNZxpOG71cQPto/wDMo/8AjBqxsd8nwHtKfNWZdvIg1jr/AA8YDEkkjIDbRGeQ50PQQAJ9wTBnaaVhyt9/9ZKR/wCEy+QZT77Ca7a712eaXR6BP+qsIjtqgztiCCRiehmpCAk7nAlpC4G+fal4n5N2O8nDuRqLA7SyEx9Jox7y8MZyY2A0NtGJxXnfFMVcqGVhyIHlOYMVzXc8PyeLyOMx+91FLxPyehHvBwp5mP5G/pTrXebhVyGIj+BvvxXnDXrgE+CCxUYOYjO9MTiLh20b5wfr81HjB5V6Zc7z2QYBcjqFMnmPmIoFzvVb3CXD66R+BNYC3futjfpC5z90cqQuXYGWOcwu30FLxPybTiO8oP8ApbbHXBB6jw4/PnUThe9bsD4BILCZOYMZAAz+oFZrjbJnDuROPERI+6KBa4RoyYmcSYnntuaZa1V7vDc+0yJ7Af8AuJqv4ntrVg3GfnAkgx/y1VpwqiJBP3fjNTFscsjp+h60URMHEnGwkSAMnePQb7QdqVu4TuZMlRzPrGwnHT0ptqwMicdBOTI59aNZsYAJGZwu7YiCeRzOJ2pBN7HtRI6i56nwj6dKq+821qMKxaJMapPrpHoemOdX3Z5W2PFjchQZLYgyw8uXnyqn759msUV2UeIsbYkCIAJDA+W3pGJpXBZ6A7t9psT8IspEH4Y+1jMbbRO+3I1orN0sJyAROYnzEA7g78sgjNY7u9wrC+oEyssZOMr/AHj1+/XcODiYzrMAHYtPvvU2Dnc9jN+oiR5Zx5z+B3VCtKGCid0E+KdupHrSoUw6gsceIxAHPfly6/WmMijBBA++OePOpzIJGCCRyHTbGxAEfXnQShnHizz2MzIg8tvfyit5WTrJqXVKzDMOTaSQD+D8+dR/hjlPQRnzqcYC5WRAG5BImYHID+oxmu3LABJURyiTyOJP/CKYBs2F1MC2kfKSThRPzQBJwOW803SgLmW+XSIUHkMnOdjj0qbZXrAEjm2428tppl22oUnw5AEdG8MkyOmragI10ASAT4VC5ESwBBMAmPvpgtswkuMQCCxnOrO2alXb0iD4toyIBwCR9DRbSgArpUyJBxPXf9bUjV9tSoHIjpPPP4mpnwdJhjMQ5jMBgrU5R4hOnSVMxGTB0z/y12+5bSY2UAjGYxMHypBFuIk/M3X5Bnf+LG3nTrFtfCdjqx6LHLY1LsWwxkBSRiBGfTmc1JG8K4ILYGcDzx50BDa20gC2wnybPQZ3yKbZRsEBB6lTEeRJqY/DaRGsnxHOjII5fNmcff0oPDtbWdW4MwzAfQRJnpSpnpmZfTKkhVWBMiRAAGcn2rjqJOlWYgzGTPTA9JrrcZbXB0KBiCM+hBmg8R25IATbBE4EzuFETnn5/VULLh5CtqMCJYCMiMbY30/0o/DMzHTZBJI3kSDz8USBtgdMmqXhWYBnuq7gZUAEAk7YJj3/ANq1fBG89ssVWwGwNILsDjxKpX5j+6RjSD6x11iufZnBdnG0Q1yLjmSqDz3MbKoHM+mZAqwudhJeb4l0B7hAUkgaAgmUC9PEd5OancDwoAMLAMEkmS3mSZn6nn72EFYOyjLc9ht5VlrTIzF3u5ft3Q1lkNtisg7iTLQdxzj8MVHfuxxFpcXy0SPFDeE5G+3t0rY/CaZDFcHECBJnOPunp1mq7iHvFvAyuAYbSd8yZtmQRHn7VUtLIy/DNdWy7EIWU6QQxCkAjcKD1j2pUzt3u6LfjW4VZjllLcsGTAzyilWksRWY4C5rB1QY5em1SWXArtKjojQIBgkSY3xHptTGE6vIwPpM+uaVKj9gW5YEH6+4n+priWdRIJP3dKVKnL6Km30hEPXT94plpYJ9PzX+p+tKlTh1ZvZBXPJPwgj8aHb4dWXpicesc6VKs7bqsDs2Qs84E5671IttBIAHKMTHmJ2NKlWkTXLihyAwB1Azj32251Xdt8OoRCo0fNIXwg/JuB61ylQm/Rdjdmo4DNJzEYjI9J5DnWi4XgLa7KBHPmd9yfSlSpU+J6SrtsSwiQIGZzvv1otu6QCBgAHkORxneMDHlSpVP3VruyTcsBySDpDY6j/apHBXSQDgFioMeaKcUqVZLSbt0yV5aSfuPMU0GANtwfTUDMRt0pUqP0GV4u+xuGWJ0kgZOMHPrSpUq25+md+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38" name="AutoShape 14" descr="data:image/jpeg;base64,/9j/4AAQSkZJRgABAQAAAQABAAD/2wCEAAkGBxQSEhUUExQUFBUVFxYXFRcYFRcYGBUYFRUXFxUXFxQYHCggGBolGxoYITEhJSkrLi4uGB8zODMsNygtLisBCgoKDg0OGhAQGiwkHCQsLCwsLCwsLCwsLCwsLCwsLCwsLCwsLCwsLCwsLCwsLCwsLCwsLCwsLCwsLCwsLCwsLP/AABEIARQAtwMBIgACEQEDEQH/xAAcAAABBQEBAQAAAAAAAAAAAAADAAIEBQYBBwj/xABFEAACAQMCAwYDBQYEAwcFAAABAhEAAyESMQRBUQUGImFxgRMykUKhscHwB1JictHhFCND8YKi0hUkM1OTssIWJTREkv/EABkBAAMBAQEAAAAAAAAAAAAAAAABAgMEBf/EACERAQEBAQACAgMBAQEAAAAAAAABEQISIQMxE0FRYVIy/9oADAMBAAIRAxEAPwCeEpwWiaaeFr1XFgQSu6KOFpaaWqwDRTglG00tNGjAilIJRwtd00tGA6K6Fo2mlppaeBxXdNFCUHi1OkaTB12/QguoIJ5TP+4wVaeHqlP009B7flTtNGjAopaaLpruijRgIWnBaLorumlowHTXCtSNNcK0aMRytLRR9Fc0U9GAaaVSBbpUaWIWilpqQFpaKrRgarRBbpwWiqtTacgBt10W6laK6UqdViLormipBWmlaejAdNLTRQtd00DA1FZj9oS2nsJZuOFNy9ZwGAbRr8bQeQXVkiJitcq14L394v4vaF8q7OqtpUnEaBBVR0DBvx51l8nWRXMe7iDkZHI7/fS01jf2S8b8ThGtksWtOcEYC3PEulueQx8vpW201U62aWYZpp0U4LTgtGjDNNd00/TXYo0YFFKKJppRRowwLS0U+KWmjRhmmlTyK7T0sRAtd00TTSiq0jAtPUV0CnKKVUcop0UgtdipUYVphWjUw04VgYFOC0hR7a0yCJCiWIUDckwB6k7V4B3hsfF4y+6tbh7t0qNYyGdiCIxkEGPOrP8Aab3obiOKa3bY/BteAQcOwPjeOecDyXzrGSd81zfJ3vppzMex/sism2l9XIUs1sqNSyYQgwAc5/GvQSlfMVrj7ifKxHoSM9cYmveO4PekcbZAcj46KNf8YGNYHrv50/j6/RWNIFrpWumuGtCNpV2KUUw5SC04LRFSloMVKeUpwFdiloBK0qI1KnoRIrmmnxTgKvU4YBTgKdFKKNN1ac1NpwpGZFNZKKaQoACiicRY1W3XVolHGrbTKkap5Rv7VB7e7ascFbN2+4UfZUZdz+6i8z9w5kV4n3z7/X+PlB/k8POLanLRsbrfa6xsMYkTS77nIk1l7q6WIJBKkiQQQYxIIwR0Ioeo1d9gd1b/ABRBA0W/32GP+Ebt+HnXp/ZX7P8AhDYa2yFjg/EmLkwchhsPLbyrlxo8XBB8vw/tXq37FOxGm7xbYSDZt/xElWuN6CFE9SelZfvR+z7iOGlrc37W8qPGo/iTn6j6CqTu73l4ngX1WLhAPzIc23/mTb3wRyIp83LtKx9KOK4DWR7oftD4bjYt3P8Au9840sfA528Dnmf3TB6TWza3XTLL9IcWnhaYtEWppkEp4t10Ci2zU6eBC3XGtGpQIrpcUtPEE2q7UhiK7T0sQIpxtiuV2a0TDNNcIpxNLegzQKdGK7FPUUAClTnWKaDVRLzD9pHcK/ed+Ls3GvHGq05yiz/psTGgTOnEZOag92O4KpD8RFx/3N7Y9Z+c/d67163xZ/y3/lP4VlO2+KNnhr1xfmRGIwDBjBjnG/tXP8nMlac+4mWrAGBVj2UPm9vzrDfsw4y5e4V2uO1wi8wlmJMFLZiTykn61vOy1+b2/Oo1STctzWT7y9xeG4uWK/DuH/USAT/MNm98+daPt+61vhr7p86WbrJ/Mttiv3xWM/ZP2/e4q1dS+5uG2QUdstB3VjzgxkycnypGxF/9mnGC+tpArqxMXZ0qoGZuDJX7+gmvZ+6nY9zhOHW1d4h+IYH5m2UckWZOkeZ+m1TLCw1SS1bfFzM1n1/HK6DTa6la4kUNSL02KUipwzviU03aE1NajBoxu0qjGlT8S1JrjCh66TPRgdBrpeo7PXNdVgGmnq1Rvi0/XRgHc1HdzmP1uKA/FeIieQ/Bz+Q+tRf8b15XEG/7xXn5mfqKWjE7ij4GHl+cVnu3OB+NYe1OkONJboCcwOZirXiOKlSMjWZ9ACM/Ugx/F61E+KGkLOOcb+WdhuDzkGub5+mvxxD7udj2+Fs/DtAgTqYkklmKgEmfQYEDFaDsr7Xt+dV3CjwjlIn69atOyVw3/D+dZc3eYuzKPxdgXEZG2dSp9GEH7qzHdLugOz7t34bF7V0Y1fMjKRAx8wIJzyjzrWMvT6UyOo/XtTLHAua7FKuCun4b6Z9/ZFYqoud4racQtskEPAHk2oagxOBhkOf3um1xxU/CdgpeASVESwHzASQJiedfNnaXarXLhcnPiXaJU4CsvkJE7/Sj5O/FMj6D7u9vpxaMVwUZkb+ZXK4HQ4jnnYVaOK+dOxO8F2wSqM6q7hjEMdQnT4Ww5GpjBxJB5V9CcPcZ7asRpLAHTOorIBgtzPWMeu5Pj78jsK4aCzU5lNN+HWqTNdKnG3SpaWDGmlqktaJyKA9s1OqwImnzTGTpTgh2qtLAOJvBVJ6SY6gf2prmfMGPcz1/W1Sb/Cal322IEkdYionZgDW4do0kgt0MmCD6FSPUTNTeleKEEPxbgyR8MFdsghyxE8xK7+VRLawG1TpNxlc4iAzBSDOMKRPofMi7V7ct2rwAX4kKyPBhYJVT4+Y8OD/EeZrOcTxz3k8bY1MdIAAYkFtWnnnVuZOqsuvkipGgPayObSgtKeJyMggHUVGoZyBEATy2o1rjRbs62YCSzOcwY8Redyo9IgqOcnIpxypaLmQSwQDMsXuiVnEH6TB9rvj0L8PdRQWuEm2oDKJYjDEEjETE7xtMTz929NOWm4W6rL4SCABt/EJ9elWfZIw3/D+dUHCXAAJIQfZhpkgHYRnHPoKvuxroYNAI239Jpz6CcwoKXlYkBgSCVMEGGAkqY2MEY86O4/X+1UvY3BFLnEllj4l8uP4gUQAg+0e1K6Fmy0y+dCM5khRJjeBuRjJ8qLVP3x7Qa1ai26pej4lnUJF02z/mWoHVSBnkxPKtvj6yVHcZPvB3yucM3xuHvW7tq7phWYq9u4kMAygYBAIIgAjmSQa8s7wceOI4q9eAj4rl406ctk4BPOcznc5rS97e2eC4y2ty0WsXSTrssiaC0Am4txMgkkiWwYGFALViwf1+FR1dSNwt0KysRMEGOsZjyr3n9nnb9y+gHEOrXr03VtKsf4ewPCGdphVMAgHJ1gzBx8/1rO4Pa6cPf+JfZio0lUXe7dkC3qLeEIoliTtCwCYqeesofRLcOK58Belc4O+Xtox0ksoJ07ecfhTneBNb6rAzYHIUqI10AHy38qVLyGALdFcuXMZqvRzTvi9avE6e7CaIrChBVPWnlkQFjsBJzgAZJJOwpgrl7QC2NIBLZwAB839f1PnPeftY3HlJFklZ5FipH+bgYB8OOWDirPt7tn47BUkWsQB9s8mPMDoPc+VJe4bfGQSdJ5gbxHqfPIgTvj31v0uBcaq/MfmyD1jPig7xG36NZwV/RaJuHQqlpM/N4g0L1xOPP2rnanalu0ukkO3yRqEmDIaBIAMRI/e6yaynEcSXxnSJKrMhZbUffz3xWRp3DcY129bBnQrahtOPExMfaIHXGPWvReOu6bqusagoCbAF2KqNuSkN54Yedea93rbPdVQCY1ERGCV0gwd4JBHtXoYdXuMZJ+ETbgQFmRBkb6VZTEydXIyaDXxHhCoJ8MdBtOB1kCFkAAEnaatuxLmosADpwJJiY30lSZMZn+9Zq4wBJRgVXUiKgJXA8WQCxJOIUZKrMTFX/dtPh28QpJAxBJ0iWRRA5yTgZ9cMNE60J/1iu27uoTy/XOuSKDNFB7w9kDi7BteANIa27An4biYddOQwzEUciqjtLtVR4kuBNDFRd3tqw+e1xKnKLidRxEGRib4/aOnz926LqXri3dWonxlpBY4JkYjMGCJ2mq5xW0/aWwPEFihVnyWJBnkAjrAup0ZhqGzcqxLVH7QKjU+zdKtKnP35xQA1PMcsUg+hv2WccG4PxvquG4ykmJJRUARY+ZVXTnzPqdTxt4qCQREGfLz9s/rbxX9nHawt3C9whV0FEhWZgcaUtWlmZCyxicHO5HoydosLYa4oAPUq0Ak6ZUfagiYwM5gSdeLsV9LHh+PzpY6SNUNgqQrQRnpK7/vL1ilWY4ztBbFzVcxZ/wBRpKm0dKqGy0rrIQYP3NXKr0NaQuaHqNFe161V94+2k4Hh2vOpYjCoMF2OwnkOZPIDntW3qe2awclQWYhVG5JgCsp3h7w2yNLXFt2h+8QGuEc9O8dB7nyw3Hdtdo9omRNq39lUkAD13J8/9qP2d3DLHVdYsTvWHfy76i5y5xne+3lbCO+QQSNKjYnfJzyx6xVdxHHcZxJjXoQfZXw4nm0yfc/jW1s93rFjQGKqWIVJiWYkAADnkge9Tn4K2jAKArRq8oXEsACQASAXAxOQRWNtXjBdm92j8RQygiUJB2IedJnlOkjyPlV/x3Ydhrlxvhkh4vBWU22tn4ZZlDLBgsWIPynw7xJidudpleKbbToVHt8pYBmgq2CDBBBwRjmTL7vXbl0NcuuJ+HaUM2ApH+KsoJA5uoBMjNwEQYNA1C4TsS3Y4hPh3S4hWYalEKNLsTBkrMCPXoCbvsZxoRLsq1wklSfDCq9xtR1RqlnxjwgrERFH2+v+XYEMCIQnSSNLmyTOxJDZjbAzvVzb4csbKpaYvd+I7uxYqutCCy7aVBaRogDw7TQGhXhPiMDBFtYVcEZDamOmdpG0bqWxIFW/ZBmdCnSDhvCAwjAERgSQABA351T2kN0aNTaVwSFAUzyTwxowYJ1Y2iQTp+xrIVDHXf2H0HltTNLtpAAECMQT9M9aAvFobjWwwLoFLLzAaY5QduXl1qQT+pqoFhrfEXrpBIdUChYLEpgiDA++gLVRXkfanaF21xXGnhL62Ltu44u22grfts5IYKRBYFhIGQJMmSB67bavBv2i3rK8dxaNab4huIVuK4EK1ldQKFczPXn9SF0y3afGfGuvc0Lb+IxJVJCgncxy61Gda5v/AFrs5oZks7frrR0x59P70MMcSfL09vc0p6cx99Kqi87K4tmuLLEBdgBkDEhQMAmBLbncmvTuyu3NIS1b0lCJIZhkABrkE5mJOccsb15HwLeMDSWkgaQYLE7CYOJjkdq9Ms9ksRN2dQGgEAQmAWVAAc7Cc7QciKrjYpJ7Y45VDNpcpOkrglWnUAyqSzbsQcDxMSSYrtRO3XtfDNnTriCusiWUMMMcyNmEDkcc6VXekYkd7e/hsuli0C10Naa60eELOt0EwZgD2Y1Zd2+9tnibZ/xBW385IcAqV1mB54I5TXk3DWQXEAs3QA7+2aurNkqCX0gRzIhZ3JbYffWX5u7fUafj5n3Xp9js5FHhAA5elR+2nuWrQayupwwOnHiAyV8RETt1rzs98+Nuv8PhmNxuoQQPc7DzOK9H4ZHa3YDSxAX4jSNwoBJ8yZ2FOlGc7I7GZ3TieJlr7MGE7W1DSqqsDTAj799zpOIsTfDgSQhx7jYdc7YmakG34vSuojC4zvoW2FPiL5+ySWBUBVABzJpHjOXu7nD8Red7igAsqahICn4ds5EBTLMZ2OcgbiB2w6pcvW9aAtZu2lAcQGQWxZukqMGZUgf+UGAU4oHanei89y6LI+Hb1mHWCzx4AxMxpIEiI9TWQ/xDKSdUgnmFJEGcmNpHWpt/gxoO2i1y9bVFbRdeyuOQ1/5glMgQq49I5zsuGvC67HSxtqvhww15PxHEAkgnSAMzoB8UiMDZ7R0zkZBaAsiTy9Dirjsbvbcttpu+K2SNQgalI2IMCYwdPlilOv6eN6GYiSumSDmOUQAB759atuyz4D/N/wDEVXEqyhlMqYgjaDsasOy/kb+f8lrQkotTDTm/W9NJoDqV4T+07gLj9p8UURiB8CYBMarFsCTyEjc17or5jO39q8M/a85XtNyMf5dn7gD+IH0oLr6YpWilTZmkKGYzNOIH686Tgcifp9ef68qFUi3YZkZ8QsAjUATJgQvP2oMfhuKa20qdJ/eAyNsqeRxuK13E94viWrNi0WDxF24WZoJONOTqMAeLrIzg1iQ0H9dK1fcnsq+7/GRdKJkMVbSxE4DaSORnciZg0opp+BtNbCYCsSWBebvi0kEsQJaFJWIxPOKVSrV5gxViy7BZnSwE+FShk4AbJHPFKrw2atW78RZ4Z5PNyAPKQCSfSrLsvuFdvEXOPuHqLKEQP5mGB08M/wA1aNO93AD/AFh/6d3/AKK4e+nBx/4w3P2Lm2ox9npUaMiVZ4C3ZTRaRUUclEe56nzOan62W3KrqIGxMDqc+k1nbnfDhD/rf8lz/pqSvfPgtMfH5H/Tu9I/coNctxARWuXPCqIXc9Ao1NjnivOO2++TcSDbK6LeqQoPScOftZ5YE/UXPebvTYucObdm4WLkB4RxCAEtuBIJCrHRuk15/fEDVOB1z7kGZyamhYfGJIKkL1AA5nH+xp3E25M5YxnVJkHMge/XlQez7eplOwLSJjlBOTz+6rHjbUkEj5gAN9yIORziI/LNRb7VJ6D4ThD84ZRupDOib7ga2Ex+dDu8HcBJHw87Resyw5Y1+lT+Isa7a6VZiHYQqknCKTsOgE/qJ3bHZrqttirsEWMWmEIniLPkxvvgYonU9bfsWX2n9zO39P8A3a9iYNs5wT/pmdpO3nPUV6R2UvgP85/9orxbc6CAAZhhHWY8sbRXo3drvdw9qwF4ziLdu6GbfVLKAAGOMnkfMVXPW+hZjUlaZp39v1iqo99uzj/+3Z//AKI/Km//AFhwE/8A5dj/ANQVonVui5GOXQfdFeI/totf/cZ62LZ+91/KvWR3t4GR/wB84aI/81f615R+1vjbN/jUaxcS6v8Ah1UsjhgGFy6Y1CRMFTHmKC6YAqRTysQSN9qlYJOwiI3O/wCQxPpTHQwOfP0ycUtRgBiNqbT/AIZ6GOWKkWbWBrWJJg58pkeh3pm5qzETt+Feo92O2rD27dg3zZLsQ1tVFsaiN9a+FpyABAJYYOBWB4M2yvjA3jUTpI99vby86nN2MeTEicyB75HOovc4+1SPUuJ7FsXE3Y2yICudWQwk6HlVMiNpEctqVeYXOHvIpVLtzSTtrYAmZ2B33NKj83B+II7EbTJvQcwvwh4j0DT15xim/wDZLBtLuV2k6Vx7RO0GrjhQ7hVDWwzc/lac5MicD6UfjJwgYNABdvEREtqBzAmJzy9ajyq/GKG52QZgXJExOlI9f7CTTz2Gwz8XGc6FggbnbqR+jV/wbrKn4KzkmQPFIx16/repSupVoSCQZDW5RST4QIIP4etLzp+EYntLgvhaJfVqk40Ygj93b38qDYtrIB5+fXYT1q/7z2UayXHhKuAFMzBMGDmR6ke9Zu3C/N4tzV76Z2e2k4CyIxAjIyZXeYjfn+s1YsqswzmN9xg/MBgRg+uareEOoDSRtjMzEjY7dB9Yo9niAzaTIJ9QRBODB+/y86xv22grcWbVoH4rWibz+JUD/YUQELCQSN5onafeRXthUvXrbR4itgQzTICj4w0KSczq5e8bju0Xs6Bb+FLuV1XANIxuSSAPOaXa3agS2GstY1jLqb1i6J3hFW0CSfDmRGRB3FSS5qer7qRbsMT9mdSxPQfZ981H7V7P+KTLFRyAMiY3I65/3q0DeJgdiY+/z39aDxIEZyJHrEZ95FROsq7NijTsG0SALpYEwSNQCkbyMk8ziiL3dtwW1PAAkyYEnEkbjlyyfrd8Df0CUdLcCTkFsmc+6+vWoN3tBBgsr+JgGXXET15g+cfnWk7/ANZ2cxE4TsSyE1v8YCYwxgY3kcpIEecehV7D4dwGUPBPXYAkGciTPID8DRrd63LOtyCQF0zA2Gw3O2RJ/Ouf4+CFAaANIkTgfKADy9Z9qL3/AKXpFXsC0xIGoYwdcDnG/IEZPvRB2JZIiGPMHWR6YonGdoEjSF+YwSwEgTMGMkbfT6ks8RjCMTnPqMHMwZ9QYmAYhX5J/TmBL2FagMuVYwCbhgjUyyIeZ+4Rzmmv2LbUZRpzOScTG/l1/RkNxDMDKNLES4068H94g/o/Tov3CICgEggmcZnMTvBA35VN+Wf08/xGXsa0dXhIwCIk8+Z2zBGKJw/ZwDqutkVmAJZiwURkwx+gkT7zXeF4a+qwCsSYxzO/viu8R2c7rDlSDlgOeZz1FTfn5/p+P+D9r8CtlUa3xK8QtzV8sDTpjHhZgRn7qVROG4EWWLI7oxEEodJIkY9JFKs+vk4t9CQ23xoQk/FLGTskSMwJJxuPMx70E9oWhnTcmZmB0yMMIzjHLlXW4UAjSWEdAeXQjbafej2eBwMz6jHX+1V+TEezv+1UMzZgHyEifmyTt6Hl71zie1pUhUODI1EmN+U5mTv0FGTgAOnPlO3nFOKookkeXt/ap/Mef6o+Ov3GXxfLqmASd9tztJqF8LUMx06R5es1prt20VKkrBEfMNvT3xHMVn7nD6XZQ0gZBncRt61px3evsvSR2bwTI3zFfIDUDuPXlVgLK/Fk4YRmY1bdd6J2ZYBt+o356hSt2yDkyORyY/ttRevbTmCG0JDNpcao8XJjkRyz6e9F/wATobSNOkiZCAc4zGdiPpTbllTaKTDETy3BkH9daFwlougcjMR5eftR5ZPs8HRteZ2JPpyyBimPkkE+Uzz5jp/vUhOFYbcp/RppARZYgfcJJkb1n5Ls9IB7OnnM7mecetcXgwPP+/oKmC4jiQZ/DGTTvhg++0Ty9Ky8r+3P6Q14fOdPngic49aLGnOI/XSpQSMAdN/f1/QpwGIxzx50rTkAS4s4WRyMfhPKjJp3gj25gdJoTI3M+gBiPfY4pyWTyk+1GQexBcnbb0IPtmuA+nlj8z+ND0ny8+Z38q6VzkbdOftvz++livbguYzHscf0pnxehH69qdncDPp+dDWev3fgaeJyui43+01yiXbpGTH45+gpUYVjluzdYahbIX94wqxOBLECgIxBOlQxgzpgiR/GMcvvNRuO7SuXIFwlv3RBAHtzqOlx5nUfQHHT9dIrfwiZancVYYiXOkHMeuTnl096iX7MgGSx6Ff6RSa6xAl5A64gDlAxtyo1i2ImZ9BED0o+jt/xAeJ+UgcySZOfOoxtgtIeTtHIDO/l/Sr3iUtGA7w2BIX7uVQ7fZtucspHWWn0iPzqp0EN+Le34QcdRIJ9PLyztQrN24HDEsd/n6COX126CrluDRVgk55wxIxPviKJwvZ1sxDAneDAI9t6f5Zn0fjt+0vhrwPi5EbnHLfO/wDaoydoLbTSDPKI3Gc+4NSf+zbZgFm6AAkeXL6UYdj2CsBA3mLgH3HnWHlz+3RnX6xWXe2WYf5elWAOoN5ZkR9Y9KF2VwB4ksRcZrhHi25REY29NvKr7huz7KTNtT5s6tG2wBEetWHD8Uinw/DwdggB/wB6f5JJnMOT/qspxnYl3hyJNwrmGAxmZ2J5UxbjkCGBHKVk/lWr4vtlDKyG8vPpvvWW4lGdiwtKgzudXu3L8afPd6+2Pyc8z/zUnhrxA8RLMf3ROfMZ/GpHxDEkNH8s7byNOI8qr+Hs6pKsAAJKsvIbkFcirDh+2V06XCEKCBJJnB3lYx1kbgVPU/iebP3cGSyxEgM43JWGjoCFmPeKGH3jYHHlvtFVY7T0uHtFkjbxZHlqGCPWtR2P3hW6Rb4m2rM2A5UbnbUeW8AjrT/GmfJ+lY13099vWRQXImD9eX1wY8q1fEd3rRE29SHoTqX31GR7Gsxx+qzcKOviABxEEHZgem4+tF+PrleuF8b9OX4xTBxFs77/AKz+FMF1T/D7x+IoqvGJkD76g/I1SjT5xmD9N8/3FKu/F5f2+6lQWq/iuHeyYdWBkg4hWgDIYxM/lUTVqOogKPPSPXPSvUrHaVi8IV7Tz9k/N7q0fhVdx3dLh3z4rR6q8fQNI+kV1YnxjBXWER4YxAHL+n05021fg4xtJJBiZxn6frGl43uWVHgvajOAVg+7AxVZe7qcQB4VWPJlP4xRgnKue8WwGSBvgnzxPPzrjXAohZMmBsPrFEu9h8SpzaYmNgpIPKZX9SKZd7PvDIsXR5FG/HTjn1oyFeKMgeOYBwDqO+8Ek7+n0oV7iGGDIz5H19BQAdJhla2cz5es/wBKaGGnZjkQY2I8hS8U+CzXtK6AAHdZiRqgN5xscfjUS9dZNgQfM+2NOKjLqUnAYZ3gRJ/HbO1TLskHShMbhV98jlv5UvGQ/H+m2uIjJgH2g+pH51IW8dxkzEkkCfM/nUex2fewFsMwO0rg43BON6sD3f4lgNNrRODgx64wCev9KVkVz8SLfbWNiW6Az5dN/wAKjLd0nZgQBgmPUYPmKtuD7r8SceFSBkM4BicHSM6d6mW+4TsdT30UwMKrMPrI6Cq55iLworqbOJE8xJYHnNRMEnSyycnlO8nkP1vW44XuuEw9xnX+FQp9yZnrUyz2Bwo/0w538fiPqAdqqc0rwxXB9i37sabLQftNhTjqdx9a1/Ynd1bMNc8T7jAZVj906asLnH2kEBojkst/UCol3tk7BQMEyTERG4Hr1qpyqcyLjWPLG+f71T9pFLxBiQuAcjfJIjP6+sJeMNxoLaokxsuPxPT8aZb7RRWCOQCwlSeYJIzjw7bzGMxT6q47c7MtNuo9dTSPeZqBf7GUGULr/wA0HkII/Or0rn0x+eTj1mmFPY7cv6/f6YqMgsZq/wBl3gRzBnkfvERPuaVagXTs2fc+2aVT4wvGPPDcMSVB/l/HOPvqTwfbVxMLddegkxHpsaBgdQeR5EkeQkchQgktgdQIwYnG21dNZxpOG71cQPto/wDMo/8AjBqxsd8nwHtKfNWZdvIg1jr/AA8YDEkkjIDbRGeQ50PQQAJ9wTBnaaVhyt9/9ZKR/wCEy+QZT77Ca7a712eaXR6BP+qsIjtqgztiCCRiehmpCAk7nAlpC4G+fal4n5N2O8nDuRqLA7SyEx9Jox7y8MZyY2A0NtGJxXnfFMVcqGVhyIHlOYMVzXc8PyeLyOMx+91FLxPyehHvBwp5mP5G/pTrXebhVyGIj+BvvxXnDXrgE+CCxUYOYjO9MTiLh20b5wfr81HjB5V6Zc7z2QYBcjqFMnmPmIoFzvVb3CXD66R+BNYC3futjfpC5z90cqQuXYGWOcwu30FLxPybTiO8oP8ApbbHXBB6jw4/PnUThe9bsD4BILCZOYMZAAz+oFZrjbJnDuROPERI+6KBa4RoyYmcSYnntuaZa1V7vDc+0yJ7Af8AuJqv4ntrVg3GfnAkgx/y1VpwqiJBP3fjNTFscsjp+h60URMHEnGwkSAMnePQb7QdqVu4TuZMlRzPrGwnHT0ptqwMicdBOTI59aNZsYAJGZwu7YiCeRzOJ2pBN7HtRI6i56nwj6dKq+821qMKxaJMapPrpHoemOdX3Z5W2PFjchQZLYgyw8uXnyqn759msUV2UeIsbYkCIAJDA+W3pGJpXBZ6A7t9psT8IspEH4Y+1jMbbRO+3I1orN0sJyAROYnzEA7g78sgjNY7u9wrC+oEyssZOMr/AHj1+/XcODiYzrMAHYtPvvU2Dnc9jN+oiR5Zx5z+B3VCtKGCid0E+KdupHrSoUw6gsceIxAHPfly6/WmMijBBA++OePOpzIJGCCRyHTbGxAEfXnQShnHizz2MzIg8tvfyit5WTrJqXVKzDMOTaSQD+D8+dR/hjlPQRnzqcYC5WRAG5BImYHID+oxmu3LABJURyiTyOJP/CKYBs2F1MC2kfKSThRPzQBJwOW803SgLmW+XSIUHkMnOdjj0qbZXrAEjm2428tppl22oUnw5AEdG8MkyOmragI10ASAT4VC5ESwBBMAmPvpgtswkuMQCCxnOrO2alXb0iD4toyIBwCR9DRbSgArpUyJBxPXf9bUjV9tSoHIjpPPP4mpnwdJhjMQ5jMBgrU5R4hOnSVMxGTB0z/y12+5bSY2UAjGYxMHypBFuIk/M3X5Bnf+LG3nTrFtfCdjqx6LHLY1LsWwxkBSRiBGfTmc1JG8K4ILYGcDzx50BDa20gC2wnybPQZ3yKbZRsEBB6lTEeRJqY/DaRGsnxHOjII5fNmcff0oPDtbWdW4MwzAfQRJnpSpnpmZfTKkhVWBMiRAAGcn2rjqJOlWYgzGTPTA9JrrcZbXB0KBiCM+hBmg8R25IATbBE4EzuFETnn5/VULLh5CtqMCJYCMiMbY30/0o/DMzHTZBJI3kSDz8USBtgdMmqXhWYBnuq7gZUAEAk7YJj3/ANq1fBG89ssVWwGwNILsDjxKpX5j+6RjSD6x11iufZnBdnG0Q1yLjmSqDz3MbKoHM+mZAqwudhJeb4l0B7hAUkgaAgmUC9PEd5OancDwoAMLAMEkmS3mSZn6nn72EFYOyjLc9ht5VlrTIzF3u5ft3Q1lkNtisg7iTLQdxzj8MVHfuxxFpcXy0SPFDeE5G+3t0rY/CaZDFcHECBJnOPunp1mq7iHvFvAyuAYbSd8yZtmQRHn7VUtLIy/DNdWy7EIWU6QQxCkAjcKD1j2pUzt3u6LfjW4VZjllLcsGTAzyilWksRWY4C5rB1QY5em1SWXArtKjojQIBgkSY3xHptTGE6vIwPpM+uaVKj9gW5YEH6+4n+priWdRIJP3dKVKnL6Km30hEPXT94plpYJ9PzX+p+tKlTh1ZvZBXPJPwgj8aHb4dWXpicesc6VKs7bqsDs2Qs84E5671IttBIAHKMTHmJ2NKlWkTXLihyAwB1Azj32251Xdt8OoRCo0fNIXwg/JuB61ylQm/Rdjdmo4DNJzEYjI9J5DnWi4XgLa7KBHPmd9yfSlSpU+J6SrtsSwiQIGZzvv1otu6QCBgAHkORxneMDHlSpVP3VruyTcsBySDpDY6j/apHBXSQDgFioMeaKcUqVZLSbt0yV5aSfuPMU0GANtwfTUDMRt0pUqP0GV4u+xuGWJ0kgZOMHPrSpUq25+md+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40" name="AutoShape 16" descr="data:image/jpeg;base64,/9j/4AAQSkZJRgABAQAAAQABAAD/2wCEAAkGBxQSEhUUExQUFBUVFxYXFRcYFRcYGBUYFRUXFxUXFxQYHCggGBolGxoYITEhJSkrLi4uGB8zODMsNygtLisBCgoKDg0OGhAQGiwkHCQsLCwsLCwsLCwsLCwsLCwsLCwsLCwsLCwsLCwsLCwsLCwsLCwsLCwsLCwsLCwsLCwsLP/AABEIARQAtwMBIgACEQEDEQH/xAAcAAABBQEBAQAAAAAAAAAAAAADAAIEBQYBBwj/xABFEAACAQMCAwYDBQYEAwcFAAABAhEAAyESMQRBUQUGImFxgRMykUKhscHwB1JictHhFCND8YKi0hUkM1OTssIWJTREkv/EABkBAAMBAQEAAAAAAAAAAAAAAAABAgMEBf/EACERAQEBAQACAgMBAQEAAAAAAAABEQISIQMxE0FRYVIy/9oADAMBAAIRAxEAPwCeEpwWiaaeFr1XFgQSu6KOFpaaWqwDRTglG00tNGjAilIJRwtd00tGA6K6Fo2mlppaeBxXdNFCUHi1OkaTB12/QguoIJ5TP+4wVaeHqlP009B7flTtNGjAopaaLpruijRgIWnBaLorumlowHTXCtSNNcK0aMRytLRR9Fc0U9GAaaVSBbpUaWIWilpqQFpaKrRgarRBbpwWiqtTacgBt10W6laK6UqdViLormipBWmlaejAdNLTRQtd00DA1FZj9oS2nsJZuOFNy9ZwGAbRr8bQeQXVkiJitcq14L394v4vaF8q7OqtpUnEaBBVR0DBvx51l8nWRXMe7iDkZHI7/fS01jf2S8b8ThGtksWtOcEYC3PEulueQx8vpW201U62aWYZpp0U4LTgtGjDNNd00/TXYo0YFFKKJppRRowwLS0U+KWmjRhmmlTyK7T0sRAtd00TTSiq0jAtPUV0CnKKVUcop0UgtdipUYVphWjUw04VgYFOC0hR7a0yCJCiWIUDckwB6k7V4B3hsfF4y+6tbh7t0qNYyGdiCIxkEGPOrP8Aab3obiOKa3bY/BteAQcOwPjeOecDyXzrGSd81zfJ3vppzMex/sism2l9XIUs1sqNSyYQgwAc5/GvQSlfMVrj7ifKxHoSM9cYmveO4PekcbZAcj46KNf8YGNYHrv50/j6/RWNIFrpWumuGtCNpV2KUUw5SC04LRFSloMVKeUpwFdiloBK0qI1KnoRIrmmnxTgKvU4YBTgKdFKKNN1ac1NpwpGZFNZKKaQoACiicRY1W3XVolHGrbTKkap5Rv7VB7e7ascFbN2+4UfZUZdz+6i8z9w5kV4n3z7/X+PlB/k8POLanLRsbrfa6xsMYkTS77nIk1l7q6WIJBKkiQQQYxIIwR0Ioeo1d9gd1b/ABRBA0W/32GP+Ebt+HnXp/ZX7P8AhDYa2yFjg/EmLkwchhsPLbyrlxo8XBB8vw/tXq37FOxGm7xbYSDZt/xElWuN6CFE9SelZfvR+z7iOGlrc37W8qPGo/iTn6j6CqTu73l4ngX1WLhAPzIc23/mTb3wRyIp83LtKx9KOK4DWR7oftD4bjYt3P8Au9840sfA528Dnmf3TB6TWza3XTLL9IcWnhaYtEWppkEp4t10Ci2zU6eBC3XGtGpQIrpcUtPEE2q7UhiK7T0sQIpxtiuV2a0TDNNcIpxNLegzQKdGK7FPUUAClTnWKaDVRLzD9pHcK/ed+Ls3GvHGq05yiz/psTGgTOnEZOag92O4KpD8RFx/3N7Y9Z+c/d67163xZ/y3/lP4VlO2+KNnhr1xfmRGIwDBjBjnG/tXP8nMlac+4mWrAGBVj2UPm9vzrDfsw4y5e4V2uO1wi8wlmJMFLZiTykn61vOy1+b2/Oo1STctzWT7y9xeG4uWK/DuH/USAT/MNm98+daPt+61vhr7p86WbrJ/Mttiv3xWM/ZP2/e4q1dS+5uG2QUdstB3VjzgxkycnypGxF/9mnGC+tpArqxMXZ0qoGZuDJX7+gmvZ+6nY9zhOHW1d4h+IYH5m2UckWZOkeZ+m1TLCw1SS1bfFzM1n1/HK6DTa6la4kUNSL02KUipwzviU03aE1NajBoxu0qjGlT8S1JrjCh66TPRgdBrpeo7PXNdVgGmnq1Rvi0/XRgHc1HdzmP1uKA/FeIieQ/Bz+Q+tRf8b15XEG/7xXn5mfqKWjE7ij4GHl+cVnu3OB+NYe1OkONJboCcwOZirXiOKlSMjWZ9ACM/Ugx/F61E+KGkLOOcb+WdhuDzkGub5+mvxxD7udj2+Fs/DtAgTqYkklmKgEmfQYEDFaDsr7Xt+dV3CjwjlIn69atOyVw3/D+dZc3eYuzKPxdgXEZG2dSp9GEH7qzHdLugOz7t34bF7V0Y1fMjKRAx8wIJzyjzrWMvT6UyOo/XtTLHAua7FKuCun4b6Z9/ZFYqoud4racQtskEPAHk2oagxOBhkOf3um1xxU/CdgpeASVESwHzASQJiedfNnaXarXLhcnPiXaJU4CsvkJE7/Sj5O/FMj6D7u9vpxaMVwUZkb+ZXK4HQ4jnnYVaOK+dOxO8F2wSqM6q7hjEMdQnT4Ww5GpjBxJB5V9CcPcZ7asRpLAHTOorIBgtzPWMeu5Pj78jsK4aCzU5lNN+HWqTNdKnG3SpaWDGmlqktaJyKA9s1OqwImnzTGTpTgh2qtLAOJvBVJ6SY6gf2prmfMGPcz1/W1Sb/Cal322IEkdYionZgDW4do0kgt0MmCD6FSPUTNTeleKEEPxbgyR8MFdsghyxE8xK7+VRLawG1TpNxlc4iAzBSDOMKRPofMi7V7ct2rwAX4kKyPBhYJVT4+Y8OD/EeZrOcTxz3k8bY1MdIAAYkFtWnnnVuZOqsuvkipGgPayObSgtKeJyMggHUVGoZyBEATy2o1rjRbs62YCSzOcwY8Redyo9IgqOcnIpxypaLmQSwQDMsXuiVnEH6TB9rvj0L8PdRQWuEm2oDKJYjDEEjETE7xtMTz929NOWm4W6rL4SCABt/EJ9elWfZIw3/D+dUHCXAAJIQfZhpkgHYRnHPoKvuxroYNAI239Jpz6CcwoKXlYkBgSCVMEGGAkqY2MEY86O4/X+1UvY3BFLnEllj4l8uP4gUQAg+0e1K6Fmy0y+dCM5khRJjeBuRjJ8qLVP3x7Qa1ai26pej4lnUJF02z/mWoHVSBnkxPKtvj6yVHcZPvB3yucM3xuHvW7tq7phWYq9u4kMAygYBAIIgAjmSQa8s7wceOI4q9eAj4rl406ctk4BPOcznc5rS97e2eC4y2ty0WsXSTrssiaC0Am4txMgkkiWwYGFALViwf1+FR1dSNwt0KysRMEGOsZjyr3n9nnb9y+gHEOrXr03VtKsf4ewPCGdphVMAgHJ1gzBx8/1rO4Pa6cPf+JfZio0lUXe7dkC3qLeEIoliTtCwCYqeesofRLcOK58Belc4O+Xtox0ksoJ07ecfhTneBNb6rAzYHIUqI10AHy38qVLyGALdFcuXMZqvRzTvi9avE6e7CaIrChBVPWnlkQFjsBJzgAZJJOwpgrl7QC2NIBLZwAB839f1PnPeftY3HlJFklZ5FipH+bgYB8OOWDirPt7tn47BUkWsQB9s8mPMDoPc+VJe4bfGQSdJ5gbxHqfPIgTvj31v0uBcaq/MfmyD1jPig7xG36NZwV/RaJuHQqlpM/N4g0L1xOPP2rnanalu0ukkO3yRqEmDIaBIAMRI/e6yaynEcSXxnSJKrMhZbUffz3xWRp3DcY129bBnQrahtOPExMfaIHXGPWvReOu6bqusagoCbAF2KqNuSkN54Yedea93rbPdVQCY1ERGCV0gwd4JBHtXoYdXuMZJ+ETbgQFmRBkb6VZTEydXIyaDXxHhCoJ8MdBtOB1kCFkAAEnaatuxLmosADpwJJiY30lSZMZn+9Zq4wBJRgVXUiKgJXA8WQCxJOIUZKrMTFX/dtPh28QpJAxBJ0iWRRA5yTgZ9cMNE60J/1iu27uoTy/XOuSKDNFB7w9kDi7BteANIa27An4biYddOQwzEUciqjtLtVR4kuBNDFRd3tqw+e1xKnKLidRxEGRib4/aOnz926LqXri3dWonxlpBY4JkYjMGCJ2mq5xW0/aWwPEFihVnyWJBnkAjrAup0ZhqGzcqxLVH7QKjU+zdKtKnP35xQA1PMcsUg+hv2WccG4PxvquG4ykmJJRUARY+ZVXTnzPqdTxt4qCQREGfLz9s/rbxX9nHawt3C9whV0FEhWZgcaUtWlmZCyxicHO5HoydosLYa4oAPUq0Ak6ZUfagiYwM5gSdeLsV9LHh+PzpY6SNUNgqQrQRnpK7/vL1ilWY4ztBbFzVcxZ/wBRpKm0dKqGy0rrIQYP3NXKr0NaQuaHqNFe161V94+2k4Hh2vOpYjCoMF2OwnkOZPIDntW3qe2awclQWYhVG5JgCsp3h7w2yNLXFt2h+8QGuEc9O8dB7nyw3Hdtdo9omRNq39lUkAD13J8/9qP2d3DLHVdYsTvWHfy76i5y5xne+3lbCO+QQSNKjYnfJzyx6xVdxHHcZxJjXoQfZXw4nm0yfc/jW1s93rFjQGKqWIVJiWYkAADnkge9Tn4K2jAKArRq8oXEsACQASAXAxOQRWNtXjBdm92j8RQygiUJB2IedJnlOkjyPlV/x3Ydhrlxvhkh4vBWU22tn4ZZlDLBgsWIPynw7xJidudpleKbbToVHt8pYBmgq2CDBBBwRjmTL7vXbl0NcuuJ+HaUM2ApH+KsoJA5uoBMjNwEQYNA1C4TsS3Y4hPh3S4hWYalEKNLsTBkrMCPXoCbvsZxoRLsq1wklSfDCq9xtR1RqlnxjwgrERFH2+v+XYEMCIQnSSNLmyTOxJDZjbAzvVzb4csbKpaYvd+I7uxYqutCCy7aVBaRogDw7TQGhXhPiMDBFtYVcEZDamOmdpG0bqWxIFW/ZBmdCnSDhvCAwjAERgSQABA351T2kN0aNTaVwSFAUzyTwxowYJ1Y2iQTp+xrIVDHXf2H0HltTNLtpAAECMQT9M9aAvFobjWwwLoFLLzAaY5QduXl1qQT+pqoFhrfEXrpBIdUChYLEpgiDA++gLVRXkfanaF21xXGnhL62Ltu44u22grfts5IYKRBYFhIGQJMmSB67bavBv2i3rK8dxaNab4huIVuK4EK1ldQKFczPXn9SF0y3afGfGuvc0Lb+IxJVJCgncxy61Gda5v/AFrs5oZks7frrR0x59P70MMcSfL09vc0p6cx99Kqi87K4tmuLLEBdgBkDEhQMAmBLbncmvTuyu3NIS1b0lCJIZhkABrkE5mJOccsb15HwLeMDSWkgaQYLE7CYOJjkdq9Ms9ksRN2dQGgEAQmAWVAAc7Cc7QciKrjYpJ7Y45VDNpcpOkrglWnUAyqSzbsQcDxMSSYrtRO3XtfDNnTriCusiWUMMMcyNmEDkcc6VXekYkd7e/hsuli0C10Naa60eELOt0EwZgD2Y1Zd2+9tnibZ/xBW385IcAqV1mB54I5TXk3DWQXEAs3QA7+2aurNkqCX0gRzIhZ3JbYffWX5u7fUafj5n3Xp9js5FHhAA5elR+2nuWrQayupwwOnHiAyV8RETt1rzs98+Nuv8PhmNxuoQQPc7DzOK9H4ZHa3YDSxAX4jSNwoBJ8yZ2FOlGc7I7GZ3TieJlr7MGE7W1DSqqsDTAj799zpOIsTfDgSQhx7jYdc7YmakG34vSuojC4zvoW2FPiL5+ySWBUBVABzJpHjOXu7nD8Red7igAsqahICn4ds5EBTLMZ2OcgbiB2w6pcvW9aAtZu2lAcQGQWxZukqMGZUgf+UGAU4oHanei89y6LI+Hb1mHWCzx4AxMxpIEiI9TWQ/xDKSdUgnmFJEGcmNpHWpt/gxoO2i1y9bVFbRdeyuOQ1/5glMgQq49I5zsuGvC67HSxtqvhww15PxHEAkgnSAMzoB8UiMDZ7R0zkZBaAsiTy9Dirjsbvbcttpu+K2SNQgalI2IMCYwdPlilOv6eN6GYiSumSDmOUQAB759atuyz4D/N/wDEVXEqyhlMqYgjaDsasOy/kb+f8lrQkotTDTm/W9NJoDqV4T+07gLj9p8UURiB8CYBMarFsCTyEjc17or5jO39q8M/a85XtNyMf5dn7gD+IH0oLr6YpWilTZmkKGYzNOIH686Tgcifp9ef68qFUi3YZkZ8QsAjUATJgQvP2oMfhuKa20qdJ/eAyNsqeRxuK13E94viWrNi0WDxF24WZoJONOTqMAeLrIzg1iQ0H9dK1fcnsq+7/GRdKJkMVbSxE4DaSORnciZg0opp+BtNbCYCsSWBebvi0kEsQJaFJWIxPOKVSrV5gxViy7BZnSwE+FShk4AbJHPFKrw2atW78RZ4Z5PNyAPKQCSfSrLsvuFdvEXOPuHqLKEQP5mGB08M/wA1aNO93AD/AFh/6d3/AKK4e+nBx/4w3P2Lm2ox9npUaMiVZ4C3ZTRaRUUclEe56nzOan62W3KrqIGxMDqc+k1nbnfDhD/rf8lz/pqSvfPgtMfH5H/Tu9I/coNctxARWuXPCqIXc9Ao1NjnivOO2++TcSDbK6LeqQoPScOftZ5YE/UXPebvTYucObdm4WLkB4RxCAEtuBIJCrHRuk15/fEDVOB1z7kGZyamhYfGJIKkL1AA5nH+xp3E25M5YxnVJkHMge/XlQez7eplOwLSJjlBOTz+6rHjbUkEj5gAN9yIORziI/LNRb7VJ6D4ThD84ZRupDOib7ga2Ex+dDu8HcBJHw87Resyw5Y1+lT+Isa7a6VZiHYQqknCKTsOgE/qJ3bHZrqttirsEWMWmEIniLPkxvvgYonU9bfsWX2n9zO39P8A3a9iYNs5wT/pmdpO3nPUV6R2UvgP85/9orxbc6CAAZhhHWY8sbRXo3drvdw9qwF4ziLdu6GbfVLKAAGOMnkfMVXPW+hZjUlaZp39v1iqo99uzj/+3Z//AKI/Km//AFhwE/8A5dj/ANQVonVui5GOXQfdFeI/totf/cZ62LZ+91/KvWR3t4GR/wB84aI/81f615R+1vjbN/jUaxcS6v8Ah1UsjhgGFy6Y1CRMFTHmKC6YAqRTysQSN9qlYJOwiI3O/wCQxPpTHQwOfP0ycUtRgBiNqbT/AIZ6GOWKkWbWBrWJJg58pkeh3pm5qzETt+Feo92O2rD27dg3zZLsQ1tVFsaiN9a+FpyABAJYYOBWB4M2yvjA3jUTpI99vby86nN2MeTEicyB75HOovc4+1SPUuJ7FsXE3Y2yICudWQwk6HlVMiNpEctqVeYXOHvIpVLtzSTtrYAmZ2B33NKj83B+II7EbTJvQcwvwh4j0DT15xim/wDZLBtLuV2k6Vx7RO0GrjhQ7hVDWwzc/lac5MicD6UfjJwgYNABdvEREtqBzAmJzy9ajyq/GKG52QZgXJExOlI9f7CTTz2Gwz8XGc6FggbnbqR+jV/wbrKn4KzkmQPFIx16/repSupVoSCQZDW5RST4QIIP4etLzp+EYntLgvhaJfVqk40Ygj93b38qDYtrIB5+fXYT1q/7z2UayXHhKuAFMzBMGDmR6ke9Zu3C/N4tzV76Z2e2k4CyIxAjIyZXeYjfn+s1YsqswzmN9xg/MBgRg+uareEOoDSRtjMzEjY7dB9Yo9niAzaTIJ9QRBODB+/y86xv22grcWbVoH4rWibz+JUD/YUQELCQSN5onafeRXthUvXrbR4itgQzTICj4w0KSczq5e8bju0Xs6Bb+FLuV1XANIxuSSAPOaXa3agS2GstY1jLqb1i6J3hFW0CSfDmRGRB3FSS5qer7qRbsMT9mdSxPQfZ981H7V7P+KTLFRyAMiY3I65/3q0DeJgdiY+/z39aDxIEZyJHrEZ95FROsq7NijTsG0SALpYEwSNQCkbyMk8ziiL3dtwW1PAAkyYEnEkbjlyyfrd8Df0CUdLcCTkFsmc+6+vWoN3tBBgsr+JgGXXET15g+cfnWk7/ANZ2cxE4TsSyE1v8YCYwxgY3kcpIEecehV7D4dwGUPBPXYAkGciTPID8DRrd63LOtyCQF0zA2Gw3O2RJ/Ouf4+CFAaANIkTgfKADy9Z9qL3/AKXpFXsC0xIGoYwdcDnG/IEZPvRB2JZIiGPMHWR6YonGdoEjSF+YwSwEgTMGMkbfT6ks8RjCMTnPqMHMwZ9QYmAYhX5J/TmBL2FagMuVYwCbhgjUyyIeZ+4Rzmmv2LbUZRpzOScTG/l1/RkNxDMDKNLES4068H94g/o/Tov3CICgEggmcZnMTvBA35VN+Wf08/xGXsa0dXhIwCIk8+Z2zBGKJw/ZwDqutkVmAJZiwURkwx+gkT7zXeF4a+qwCsSYxzO/viu8R2c7rDlSDlgOeZz1FTfn5/p+P+D9r8CtlUa3xK8QtzV8sDTpjHhZgRn7qVROG4EWWLI7oxEEodJIkY9JFKs+vk4t9CQ23xoQk/FLGTskSMwJJxuPMx70E9oWhnTcmZmB0yMMIzjHLlXW4UAjSWEdAeXQjbafej2eBwMz6jHX+1V+TEezv+1UMzZgHyEifmyTt6Hl71zie1pUhUODI1EmN+U5mTv0FGTgAOnPlO3nFOKookkeXt/ap/Mef6o+Ov3GXxfLqmASd9tztJqF8LUMx06R5es1prt20VKkrBEfMNvT3xHMVn7nD6XZQ0gZBncRt61px3evsvSR2bwTI3zFfIDUDuPXlVgLK/Fk4YRmY1bdd6J2ZYBt+o356hSt2yDkyORyY/ttRevbTmCG0JDNpcao8XJjkRyz6e9F/wATobSNOkiZCAc4zGdiPpTbllTaKTDETy3BkH9daFwlougcjMR5eftR5ZPs8HRteZ2JPpyyBimPkkE+Uzz5jp/vUhOFYbcp/RppARZYgfcJJkb1n5Ls9IB7OnnM7mecetcXgwPP+/oKmC4jiQZ/DGTTvhg++0Ty9Ky8r+3P6Q14fOdPngic49aLGnOI/XSpQSMAdN/f1/QpwGIxzx50rTkAS4s4WRyMfhPKjJp3gj25gdJoTI3M+gBiPfY4pyWTyk+1GQexBcnbb0IPtmuA+nlj8z+ND0ny8+Z38q6VzkbdOftvz++livbguYzHscf0pnxehH69qdncDPp+dDWev3fgaeJyui43+01yiXbpGTH45+gpUYVjluzdYahbIX94wqxOBLECgIxBOlQxgzpgiR/GMcvvNRuO7SuXIFwlv3RBAHtzqOlx5nUfQHHT9dIrfwiZancVYYiXOkHMeuTnl096iX7MgGSx6Ff6RSa6xAl5A64gDlAxtyo1i2ImZ9BED0o+jt/xAeJ+UgcySZOfOoxtgtIeTtHIDO/l/Sr3iUtGA7w2BIX7uVQ7fZtucspHWWn0iPzqp0EN+Le34QcdRIJ9PLyztQrN24HDEsd/n6COX126CrluDRVgk55wxIxPviKJwvZ1sxDAneDAI9t6f5Zn0fjt+0vhrwPi5EbnHLfO/wDaoydoLbTSDPKI3Gc+4NSf+zbZgFm6AAkeXL6UYdj2CsBA3mLgH3HnWHlz+3RnX6xWXe2WYf5elWAOoN5ZkR9Y9KF2VwB4ksRcZrhHi25REY29NvKr7huz7KTNtT5s6tG2wBEetWHD8Uinw/DwdggB/wB6f5JJnMOT/qspxnYl3hyJNwrmGAxmZ2J5UxbjkCGBHKVk/lWr4vtlDKyG8vPpvvWW4lGdiwtKgzudXu3L8afPd6+2Pyc8z/zUnhrxA8RLMf3ROfMZ/GpHxDEkNH8s7byNOI8qr+Hs6pKsAAJKsvIbkFcirDh+2V06XCEKCBJJnB3lYx1kbgVPU/iebP3cGSyxEgM43JWGjoCFmPeKGH3jYHHlvtFVY7T0uHtFkjbxZHlqGCPWtR2P3hW6Rb4m2rM2A5UbnbUeW8AjrT/GmfJ+lY13099vWRQXImD9eX1wY8q1fEd3rRE29SHoTqX31GR7Gsxx+qzcKOviABxEEHZgem4+tF+PrleuF8b9OX4xTBxFs77/AKz+FMF1T/D7x+IoqvGJkD76g/I1SjT5xmD9N8/3FKu/F5f2+6lQWq/iuHeyYdWBkg4hWgDIYxM/lUTVqOogKPPSPXPSvUrHaVi8IV7Tz9k/N7q0fhVdx3dLh3z4rR6q8fQNI+kV1YnxjBXWER4YxAHL+n05021fg4xtJJBiZxn6frGl43uWVHgvajOAVg+7AxVZe7qcQB4VWPJlP4xRgnKue8WwGSBvgnzxPPzrjXAohZMmBsPrFEu9h8SpzaYmNgpIPKZX9SKZd7PvDIsXR5FG/HTjn1oyFeKMgeOYBwDqO+8Ek7+n0oV7iGGDIz5H19BQAdJhla2cz5es/wBKaGGnZjkQY2I8hS8U+CzXtK6AAHdZiRqgN5xscfjUS9dZNgQfM+2NOKjLqUnAYZ3gRJ/HbO1TLskHShMbhV98jlv5UvGQ/H+m2uIjJgH2g+pH51IW8dxkzEkkCfM/nUex2fewFsMwO0rg43BON6sD3f4lgNNrRODgx64wCev9KVkVz8SLfbWNiW6Az5dN/wAKjLd0nZgQBgmPUYPmKtuD7r8SceFSBkM4BicHSM6d6mW+4TsdT30UwMKrMPrI6Cq55iLworqbOJE8xJYHnNRMEnSyycnlO8nkP1vW44XuuEw9xnX+FQp9yZnrUyz2Bwo/0w538fiPqAdqqc0rwxXB9i37sabLQftNhTjqdx9a1/Ynd1bMNc8T7jAZVj906asLnH2kEBojkst/UCol3tk7BQMEyTERG4Hr1qpyqcyLjWPLG+f71T9pFLxBiQuAcjfJIjP6+sJeMNxoLaokxsuPxPT8aZb7RRWCOQCwlSeYJIzjw7bzGMxT6q47c7MtNuo9dTSPeZqBf7GUGULr/wA0HkII/Or0rn0x+eTj1mmFPY7cv6/f6YqMgsZq/wBl3gRzBnkfvERPuaVagXTs2fc+2aVT4wvGPPDcMSVB/l/HOPvqTwfbVxMLddegkxHpsaBgdQeR5EkeQkchQgktgdQIwYnG21dNZxpOG71cQPto/wDMo/8AjBqxsd8nwHtKfNWZdvIg1jr/AA8YDEkkjIDbRGeQ50PQQAJ9wTBnaaVhyt9/9ZKR/wCEy+QZT77Ca7a712eaXR6BP+qsIjtqgztiCCRiehmpCAk7nAlpC4G+fal4n5N2O8nDuRqLA7SyEx9Jox7y8MZyY2A0NtGJxXnfFMVcqGVhyIHlOYMVzXc8PyeLyOMx+91FLxPyehHvBwp5mP5G/pTrXebhVyGIj+BvvxXnDXrgE+CCxUYOYjO9MTiLh20b5wfr81HjB5V6Zc7z2QYBcjqFMnmPmIoFzvVb3CXD66R+BNYC3futjfpC5z90cqQuXYGWOcwu30FLxPybTiO8oP8ApbbHXBB6jw4/PnUThe9bsD4BILCZOYMZAAz+oFZrjbJnDuROPERI+6KBa4RoyYmcSYnntuaZa1V7vDc+0yJ7Af8AuJqv4ntrVg3GfnAkgx/y1VpwqiJBP3fjNTFscsjp+h60URMHEnGwkSAMnePQb7QdqVu4TuZMlRzPrGwnHT0ptqwMicdBOTI59aNZsYAJGZwu7YiCeRzOJ2pBN7HtRI6i56nwj6dKq+821qMKxaJMapPrpHoemOdX3Z5W2PFjchQZLYgyw8uXnyqn759msUV2UeIsbYkCIAJDA+W3pGJpXBZ6A7t9psT8IspEH4Y+1jMbbRO+3I1orN0sJyAROYnzEA7g78sgjNY7u9wrC+oEyssZOMr/AHj1+/XcODiYzrMAHYtPvvU2Dnc9jN+oiR5Zx5z+B3VCtKGCid0E+KdupHrSoUw6gsceIxAHPfly6/WmMijBBA++OePOpzIJGCCRyHTbGxAEfXnQShnHizz2MzIg8tvfyit5WTrJqXVKzDMOTaSQD+D8+dR/hjlPQRnzqcYC5WRAG5BImYHID+oxmu3LABJURyiTyOJP/CKYBs2F1MC2kfKSThRPzQBJwOW803SgLmW+XSIUHkMnOdjj0qbZXrAEjm2428tppl22oUnw5AEdG8MkyOmragI10ASAT4VC5ESwBBMAmPvpgtswkuMQCCxnOrO2alXb0iD4toyIBwCR9DRbSgArpUyJBxPXf9bUjV9tSoHIjpPPP4mpnwdJhjMQ5jMBgrU5R4hOnSVMxGTB0z/y12+5bSY2UAjGYxMHypBFuIk/M3X5Bnf+LG3nTrFtfCdjqx6LHLY1LsWwxkBSRiBGfTmc1JG8K4ILYGcDzx50BDa20gC2wnybPQZ3yKbZRsEBB6lTEeRJqY/DaRGsnxHOjII5fNmcff0oPDtbWdW4MwzAfQRJnpSpnpmZfTKkhVWBMiRAAGcn2rjqJOlWYgzGTPTA9JrrcZbXB0KBiCM+hBmg8R25IATbBE4EzuFETnn5/VULLh5CtqMCJYCMiMbY30/0o/DMzHTZBJI3kSDz8USBtgdMmqXhWYBnuq7gZUAEAk7YJj3/ANq1fBG89ssVWwGwNILsDjxKpX5j+6RjSD6x11iufZnBdnG0Q1yLjmSqDz3MbKoHM+mZAqwudhJeb4l0B7hAUkgaAgmUC9PEd5OancDwoAMLAMEkmS3mSZn6nn72EFYOyjLc9ht5VlrTIzF3u5ft3Q1lkNtisg7iTLQdxzj8MVHfuxxFpcXy0SPFDeE5G+3t0rY/CaZDFcHECBJnOPunp1mq7iHvFvAyuAYbSd8yZtmQRHn7VUtLIy/DNdWy7EIWU6QQxCkAjcKD1j2pUzt3u6LfjW4VZjllLcsGTAzyilWksRWY4C5rB1QY5em1SWXArtKjojQIBgkSY3xHptTGE6vIwPpM+uaVKj9gW5YEH6+4n+priWdRIJP3dKVKnL6Km30hEPXT94plpYJ9PzX+p+tKlTh1ZvZBXPJPwgj8aHb4dWXpicesc6VKs7bqsDs2Qs84E5671IttBIAHKMTHmJ2NKlWkTXLihyAwB1Azj32251Xdt8OoRCo0fNIXwg/JuB61ylQm/Rdjdmo4DNJzEYjI9J5DnWi4XgLa7KBHPmd9yfSlSpU+J6SrtsSwiQIGZzvv1otu6QCBgAHkORxneMDHlSpVP3VruyTcsBySDpDY6j/apHBXSQDgFioMeaKcUqVZLSbt0yV5aSfuPMU0GANtwfTUDMRt0pUqP0GV4u+xuGWJ0kgZOMHPrSpUq25+md+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42" name="AutoShape 18" descr="data:image/jpeg;base64,/9j/4AAQSkZJRgABAQAAAQABAAD/2wCEAAkGBxQSEhUUExQUFBUVFxYXFRcYFRcYGBUYFRUXFxUXFxQYHCggGBolGxoYITEhJSkrLi4uGB8zODMsNygtLisBCgoKDg0OGhAQGiwkHCQsLCwsLCwsLCwsLCwsLCwsLCwsLCwsLCwsLCwsLCwsLCwsLCwsLCwsLCwsLCwsLCwsLP/AABEIARQAtwMBIgACEQEDEQH/xAAcAAABBQEBAQAAAAAAAAAAAAADAAIEBQYBBwj/xABFEAACAQMCAwYDBQYEAwcFAAABAhEAAyESMQRBUQUGImFxgRMykUKhscHwB1JictHhFCND8YKi0hUkM1OTssIWJTREkv/EABkBAAMBAQEAAAAAAAAAAAAAAAABAgMEBf/EACERAQEBAQACAgMBAQEAAAAAAAABEQISIQMxE0FRYVIy/9oADAMBAAIRAxEAPwCeEpwWiaaeFr1XFgQSu6KOFpaaWqwDRTglG00tNGjAilIJRwtd00tGA6K6Fo2mlppaeBxXdNFCUHi1OkaTB12/QguoIJ5TP+4wVaeHqlP009B7flTtNGjAopaaLpruijRgIWnBaLorumlowHTXCtSNNcK0aMRytLRR9Fc0U9GAaaVSBbpUaWIWilpqQFpaKrRgarRBbpwWiqtTacgBt10W6laK6UqdViLormipBWmlaejAdNLTRQtd00DA1FZj9oS2nsJZuOFNy9ZwGAbRr8bQeQXVkiJitcq14L394v4vaF8q7OqtpUnEaBBVR0DBvx51l8nWRXMe7iDkZHI7/fS01jf2S8b8ThGtksWtOcEYC3PEulueQx8vpW201U62aWYZpp0U4LTgtGjDNNd00/TXYo0YFFKKJppRRowwLS0U+KWmjRhmmlTyK7T0sRAtd00TTSiq0jAtPUV0CnKKVUcop0UgtdipUYVphWjUw04VgYFOC0hR7a0yCJCiWIUDckwB6k7V4B3hsfF4y+6tbh7t0qNYyGdiCIxkEGPOrP8Aab3obiOKa3bY/BteAQcOwPjeOecDyXzrGSd81zfJ3vppzMex/sism2l9XIUs1sqNSyYQgwAc5/GvQSlfMVrj7ifKxHoSM9cYmveO4PekcbZAcj46KNf8YGNYHrv50/j6/RWNIFrpWumuGtCNpV2KUUw5SC04LRFSloMVKeUpwFdiloBK0qI1KnoRIrmmnxTgKvU4YBTgKdFKKNN1ac1NpwpGZFNZKKaQoACiicRY1W3XVolHGrbTKkap5Rv7VB7e7ascFbN2+4UfZUZdz+6i8z9w5kV4n3z7/X+PlB/k8POLanLRsbrfa6xsMYkTS77nIk1l7q6WIJBKkiQQQYxIIwR0Ioeo1d9gd1b/ABRBA0W/32GP+Ebt+HnXp/ZX7P8AhDYa2yFjg/EmLkwchhsPLbyrlxo8XBB8vw/tXq37FOxGm7xbYSDZt/xElWuN6CFE9SelZfvR+z7iOGlrc37W8qPGo/iTn6j6CqTu73l4ngX1WLhAPzIc23/mTb3wRyIp83LtKx9KOK4DWR7oftD4bjYt3P8Au9840sfA528Dnmf3TB6TWza3XTLL9IcWnhaYtEWppkEp4t10Ci2zU6eBC3XGtGpQIrpcUtPEE2q7UhiK7T0sQIpxtiuV2a0TDNNcIpxNLegzQKdGK7FPUUAClTnWKaDVRLzD9pHcK/ed+Ls3GvHGq05yiz/psTGgTOnEZOag92O4KpD8RFx/3N7Y9Z+c/d67163xZ/y3/lP4VlO2+KNnhr1xfmRGIwDBjBjnG/tXP8nMlac+4mWrAGBVj2UPm9vzrDfsw4y5e4V2uO1wi8wlmJMFLZiTykn61vOy1+b2/Oo1STctzWT7y9xeG4uWK/DuH/USAT/MNm98+daPt+61vhr7p86WbrJ/Mttiv3xWM/ZP2/e4q1dS+5uG2QUdstB3VjzgxkycnypGxF/9mnGC+tpArqxMXZ0qoGZuDJX7+gmvZ+6nY9zhOHW1d4h+IYH5m2UckWZOkeZ+m1TLCw1SS1bfFzM1n1/HK6DTa6la4kUNSL02KUipwzviU03aE1NajBoxu0qjGlT8S1JrjCh66TPRgdBrpeo7PXNdVgGmnq1Rvi0/XRgHc1HdzmP1uKA/FeIieQ/Bz+Q+tRf8b15XEG/7xXn5mfqKWjE7ij4GHl+cVnu3OB+NYe1OkONJboCcwOZirXiOKlSMjWZ9ACM/Ugx/F61E+KGkLOOcb+WdhuDzkGub5+mvxxD7udj2+Fs/DtAgTqYkklmKgEmfQYEDFaDsr7Xt+dV3CjwjlIn69atOyVw3/D+dZc3eYuzKPxdgXEZG2dSp9GEH7qzHdLugOz7t34bF7V0Y1fMjKRAx8wIJzyjzrWMvT6UyOo/XtTLHAua7FKuCun4b6Z9/ZFYqoud4racQtskEPAHk2oagxOBhkOf3um1xxU/CdgpeASVESwHzASQJiedfNnaXarXLhcnPiXaJU4CsvkJE7/Sj5O/FMj6D7u9vpxaMVwUZkb+ZXK4HQ4jnnYVaOK+dOxO8F2wSqM6q7hjEMdQnT4Ww5GpjBxJB5V9CcPcZ7asRpLAHTOorIBgtzPWMeu5Pj78jsK4aCzU5lNN+HWqTNdKnG3SpaWDGmlqktaJyKA9s1OqwImnzTGTpTgh2qtLAOJvBVJ6SY6gf2prmfMGPcz1/W1Sb/Cal322IEkdYionZgDW4do0kgt0MmCD6FSPUTNTeleKEEPxbgyR8MFdsghyxE8xK7+VRLawG1TpNxlc4iAzBSDOMKRPofMi7V7ct2rwAX4kKyPBhYJVT4+Y8OD/EeZrOcTxz3k8bY1MdIAAYkFtWnnnVuZOqsuvkipGgPayObSgtKeJyMggHUVGoZyBEATy2o1rjRbs62YCSzOcwY8Redyo9IgqOcnIpxypaLmQSwQDMsXuiVnEH6TB9rvj0L8PdRQWuEm2oDKJYjDEEjETE7xtMTz929NOWm4W6rL4SCABt/EJ9elWfZIw3/D+dUHCXAAJIQfZhpkgHYRnHPoKvuxroYNAI239Jpz6CcwoKXlYkBgSCVMEGGAkqY2MEY86O4/X+1UvY3BFLnEllj4l8uP4gUQAg+0e1K6Fmy0y+dCM5khRJjeBuRjJ8qLVP3x7Qa1ai26pej4lnUJF02z/mWoHVSBnkxPKtvj6yVHcZPvB3yucM3xuHvW7tq7phWYq9u4kMAygYBAIIgAjmSQa8s7wceOI4q9eAj4rl406ctk4BPOcznc5rS97e2eC4y2ty0WsXSTrssiaC0Am4txMgkkiWwYGFALViwf1+FR1dSNwt0KysRMEGOsZjyr3n9nnb9y+gHEOrXr03VtKsf4ewPCGdphVMAgHJ1gzBx8/1rO4Pa6cPf+JfZio0lUXe7dkC3qLeEIoliTtCwCYqeesofRLcOK58Belc4O+Xtox0ksoJ07ecfhTneBNb6rAzYHIUqI10AHy38qVLyGALdFcuXMZqvRzTvi9avE6e7CaIrChBVPWnlkQFjsBJzgAZJJOwpgrl7QC2NIBLZwAB839f1PnPeftY3HlJFklZ5FipH+bgYB8OOWDirPt7tn47BUkWsQB9s8mPMDoPc+VJe4bfGQSdJ5gbxHqfPIgTvj31v0uBcaq/MfmyD1jPig7xG36NZwV/RaJuHQqlpM/N4g0L1xOPP2rnanalu0ukkO3yRqEmDIaBIAMRI/e6yaynEcSXxnSJKrMhZbUffz3xWRp3DcY129bBnQrahtOPExMfaIHXGPWvReOu6bqusagoCbAF2KqNuSkN54Yedea93rbPdVQCY1ERGCV0gwd4JBHtXoYdXuMZJ+ETbgQFmRBkb6VZTEydXIyaDXxHhCoJ8MdBtOB1kCFkAAEnaatuxLmosADpwJJiY30lSZMZn+9Zq4wBJRgVXUiKgJXA8WQCxJOIUZKrMTFX/dtPh28QpJAxBJ0iWRRA5yTgZ9cMNE60J/1iu27uoTy/XOuSKDNFB7w9kDi7BteANIa27An4biYddOQwzEUciqjtLtVR4kuBNDFRd3tqw+e1xKnKLidRxEGRib4/aOnz926LqXri3dWonxlpBY4JkYjMGCJ2mq5xW0/aWwPEFihVnyWJBnkAjrAup0ZhqGzcqxLVH7QKjU+zdKtKnP35xQA1PMcsUg+hv2WccG4PxvquG4ykmJJRUARY+ZVXTnzPqdTxt4qCQREGfLz9s/rbxX9nHawt3C9whV0FEhWZgcaUtWlmZCyxicHO5HoydosLYa4oAPUq0Ak6ZUfagiYwM5gSdeLsV9LHh+PzpY6SNUNgqQrQRnpK7/vL1ilWY4ztBbFzVcxZ/wBRpKm0dKqGy0rrIQYP3NXKr0NaQuaHqNFe161V94+2k4Hh2vOpYjCoMF2OwnkOZPIDntW3qe2awclQWYhVG5JgCsp3h7w2yNLXFt2h+8QGuEc9O8dB7nyw3Hdtdo9omRNq39lUkAD13J8/9qP2d3DLHVdYsTvWHfy76i5y5xne+3lbCO+QQSNKjYnfJzyx6xVdxHHcZxJjXoQfZXw4nm0yfc/jW1s93rFjQGKqWIVJiWYkAADnkge9Tn4K2jAKArRq8oXEsACQASAXAxOQRWNtXjBdm92j8RQygiUJB2IedJnlOkjyPlV/x3Ydhrlxvhkh4vBWU22tn4ZZlDLBgsWIPynw7xJidudpleKbbToVHt8pYBmgq2CDBBBwRjmTL7vXbl0NcuuJ+HaUM2ApH+KsoJA5uoBMjNwEQYNA1C4TsS3Y4hPh3S4hWYalEKNLsTBkrMCPXoCbvsZxoRLsq1wklSfDCq9xtR1RqlnxjwgrERFH2+v+XYEMCIQnSSNLmyTOxJDZjbAzvVzb4csbKpaYvd+I7uxYqutCCy7aVBaRogDw7TQGhXhPiMDBFtYVcEZDamOmdpG0bqWxIFW/ZBmdCnSDhvCAwjAERgSQABA351T2kN0aNTaVwSFAUzyTwxowYJ1Y2iQTp+xrIVDHXf2H0HltTNLtpAAECMQT9M9aAvFobjWwwLoFLLzAaY5QduXl1qQT+pqoFhrfEXrpBIdUChYLEpgiDA++gLVRXkfanaF21xXGnhL62Ltu44u22grfts5IYKRBYFhIGQJMmSB67bavBv2i3rK8dxaNab4huIVuK4EK1ldQKFczPXn9SF0y3afGfGuvc0Lb+IxJVJCgncxy61Gda5v/AFrs5oZks7frrR0x59P70MMcSfL09vc0p6cx99Kqi87K4tmuLLEBdgBkDEhQMAmBLbncmvTuyu3NIS1b0lCJIZhkABrkE5mJOccsb15HwLeMDSWkgaQYLE7CYOJjkdq9Ms9ksRN2dQGgEAQmAWVAAc7Cc7QciKrjYpJ7Y45VDNpcpOkrglWnUAyqSzbsQcDxMSSYrtRO3XtfDNnTriCusiWUMMMcyNmEDkcc6VXekYkd7e/hsuli0C10Naa60eELOt0EwZgD2Y1Zd2+9tnibZ/xBW385IcAqV1mB54I5TXk3DWQXEAs3QA7+2aurNkqCX0gRzIhZ3JbYffWX5u7fUafj5n3Xp9js5FHhAA5elR+2nuWrQayupwwOnHiAyV8RETt1rzs98+Nuv8PhmNxuoQQPc7DzOK9H4ZHa3YDSxAX4jSNwoBJ8yZ2FOlGc7I7GZ3TieJlr7MGE7W1DSqqsDTAj799zpOIsTfDgSQhx7jYdc7YmakG34vSuojC4zvoW2FPiL5+ySWBUBVABzJpHjOXu7nD8Red7igAsqahICn4ds5EBTLMZ2OcgbiB2w6pcvW9aAtZu2lAcQGQWxZukqMGZUgf+UGAU4oHanei89y6LI+Hb1mHWCzx4AxMxpIEiI9TWQ/xDKSdUgnmFJEGcmNpHWpt/gxoO2i1y9bVFbRdeyuOQ1/5glMgQq49I5zsuGvC67HSxtqvhww15PxHEAkgnSAMzoB8UiMDZ7R0zkZBaAsiTy9Dirjsbvbcttpu+K2SNQgalI2IMCYwdPlilOv6eN6GYiSumSDmOUQAB759atuyz4D/N/wDEVXEqyhlMqYgjaDsasOy/kb+f8lrQkotTDTm/W9NJoDqV4T+07gLj9p8UURiB8CYBMarFsCTyEjc17or5jO39q8M/a85XtNyMf5dn7gD+IH0oLr6YpWilTZmkKGYzNOIH686Tgcifp9ef68qFUi3YZkZ8QsAjUATJgQvP2oMfhuKa20qdJ/eAyNsqeRxuK13E94viWrNi0WDxF24WZoJONOTqMAeLrIzg1iQ0H9dK1fcnsq+7/GRdKJkMVbSxE4DaSORnciZg0opp+BtNbCYCsSWBebvi0kEsQJaFJWIxPOKVSrV5gxViy7BZnSwE+FShk4AbJHPFKrw2atW78RZ4Z5PNyAPKQCSfSrLsvuFdvEXOPuHqLKEQP5mGB08M/wA1aNO93AD/AFh/6d3/AKK4e+nBx/4w3P2Lm2ox9npUaMiVZ4C3ZTRaRUUclEe56nzOan62W3KrqIGxMDqc+k1nbnfDhD/rf8lz/pqSvfPgtMfH5H/Tu9I/coNctxARWuXPCqIXc9Ao1NjnivOO2++TcSDbK6LeqQoPScOftZ5YE/UXPebvTYucObdm4WLkB4RxCAEtuBIJCrHRuk15/fEDVOB1z7kGZyamhYfGJIKkL1AA5nH+xp3E25M5YxnVJkHMge/XlQez7eplOwLSJjlBOTz+6rHjbUkEj5gAN9yIORziI/LNRb7VJ6D4ThD84ZRupDOib7ga2Ex+dDu8HcBJHw87Resyw5Y1+lT+Isa7a6VZiHYQqknCKTsOgE/qJ3bHZrqttirsEWMWmEIniLPkxvvgYonU9bfsWX2n9zO39P8A3a9iYNs5wT/pmdpO3nPUV6R2UvgP85/9orxbc6CAAZhhHWY8sbRXo3drvdw9qwF4ziLdu6GbfVLKAAGOMnkfMVXPW+hZjUlaZp39v1iqo99uzj/+3Z//AKI/Km//AFhwE/8A5dj/ANQVonVui5GOXQfdFeI/totf/cZ62LZ+91/KvWR3t4GR/wB84aI/81f615R+1vjbN/jUaxcS6v8Ah1UsjhgGFy6Y1CRMFTHmKC6YAqRTysQSN9qlYJOwiI3O/wCQxPpTHQwOfP0ycUtRgBiNqbT/AIZ6GOWKkWbWBrWJJg58pkeh3pm5qzETt+Feo92O2rD27dg3zZLsQ1tVFsaiN9a+FpyABAJYYOBWB4M2yvjA3jUTpI99vby86nN2MeTEicyB75HOovc4+1SPUuJ7FsXE3Y2yICudWQwk6HlVMiNpEctqVeYXOHvIpVLtzSTtrYAmZ2B33NKj83B+II7EbTJvQcwvwh4j0DT15xim/wDZLBtLuV2k6Vx7RO0GrjhQ7hVDWwzc/lac5MicD6UfjJwgYNABdvEREtqBzAmJzy9ajyq/GKG52QZgXJExOlI9f7CTTz2Gwz8XGc6FggbnbqR+jV/wbrKn4KzkmQPFIx16/repSupVoSCQZDW5RST4QIIP4etLzp+EYntLgvhaJfVqk40Ygj93b38qDYtrIB5+fXYT1q/7z2UayXHhKuAFMzBMGDmR6ke9Zu3C/N4tzV76Z2e2k4CyIxAjIyZXeYjfn+s1YsqswzmN9xg/MBgRg+uareEOoDSRtjMzEjY7dB9Yo9niAzaTIJ9QRBODB+/y86xv22grcWbVoH4rWibz+JUD/YUQELCQSN5onafeRXthUvXrbR4itgQzTICj4w0KSczq5e8bju0Xs6Bb+FLuV1XANIxuSSAPOaXa3agS2GstY1jLqb1i6J3hFW0CSfDmRGRB3FSS5qer7qRbsMT9mdSxPQfZ981H7V7P+KTLFRyAMiY3I65/3q0DeJgdiY+/z39aDxIEZyJHrEZ95FROsq7NijTsG0SALpYEwSNQCkbyMk8ziiL3dtwW1PAAkyYEnEkbjlyyfrd8Df0CUdLcCTkFsmc+6+vWoN3tBBgsr+JgGXXET15g+cfnWk7/ANZ2cxE4TsSyE1v8YCYwxgY3kcpIEecehV7D4dwGUPBPXYAkGciTPID8DRrd63LOtyCQF0zA2Gw3O2RJ/Ouf4+CFAaANIkTgfKADy9Z9qL3/AKXpFXsC0xIGoYwdcDnG/IEZPvRB2JZIiGPMHWR6YonGdoEjSF+YwSwEgTMGMkbfT6ks8RjCMTnPqMHMwZ9QYmAYhX5J/TmBL2FagMuVYwCbhgjUyyIeZ+4Rzmmv2LbUZRpzOScTG/l1/RkNxDMDKNLES4068H94g/o/Tov3CICgEggmcZnMTvBA35VN+Wf08/xGXsa0dXhIwCIk8+Z2zBGKJw/ZwDqutkVmAJZiwURkwx+gkT7zXeF4a+qwCsSYxzO/viu8R2c7rDlSDlgOeZz1FTfn5/p+P+D9r8CtlUa3xK8QtzV8sDTpjHhZgRn7qVROG4EWWLI7oxEEodJIkY9JFKs+vk4t9CQ23xoQk/FLGTskSMwJJxuPMx70E9oWhnTcmZmB0yMMIzjHLlXW4UAjSWEdAeXQjbafej2eBwMz6jHX+1V+TEezv+1UMzZgHyEifmyTt6Hl71zie1pUhUODI1EmN+U5mTv0FGTgAOnPlO3nFOKookkeXt/ap/Mef6o+Ov3GXxfLqmASd9tztJqF8LUMx06R5es1prt20VKkrBEfMNvT3xHMVn7nD6XZQ0gZBncRt61px3evsvSR2bwTI3zFfIDUDuPXlVgLK/Fk4YRmY1bdd6J2ZYBt+o356hSt2yDkyORyY/ttRevbTmCG0JDNpcao8XJjkRyz6e9F/wATobSNOkiZCAc4zGdiPpTbllTaKTDETy3BkH9daFwlougcjMR5eftR5ZPs8HRteZ2JPpyyBimPkkE+Uzz5jp/vUhOFYbcp/RppARZYgfcJJkb1n5Ls9IB7OnnM7mecetcXgwPP+/oKmC4jiQZ/DGTTvhg++0Ty9Ky8r+3P6Q14fOdPngic49aLGnOI/XSpQSMAdN/f1/QpwGIxzx50rTkAS4s4WRyMfhPKjJp3gj25gdJoTI3M+gBiPfY4pyWTyk+1GQexBcnbb0IPtmuA+nlj8z+ND0ny8+Z38q6VzkbdOftvz++livbguYzHscf0pnxehH69qdncDPp+dDWev3fgaeJyui43+01yiXbpGTH45+gpUYVjluzdYahbIX94wqxOBLECgIxBOlQxgzpgiR/GMcvvNRuO7SuXIFwlv3RBAHtzqOlx5nUfQHHT9dIrfwiZancVYYiXOkHMeuTnl096iX7MgGSx6Ff6RSa6xAl5A64gDlAxtyo1i2ImZ9BED0o+jt/xAeJ+UgcySZOfOoxtgtIeTtHIDO/l/Sr3iUtGA7w2BIX7uVQ7fZtucspHWWn0iPzqp0EN+Le34QcdRIJ9PLyztQrN24HDEsd/n6COX126CrluDRVgk55wxIxPviKJwvZ1sxDAneDAI9t6f5Zn0fjt+0vhrwPi5EbnHLfO/wDaoydoLbTSDPKI3Gc+4NSf+zbZgFm6AAkeXL6UYdj2CsBA3mLgH3HnWHlz+3RnX6xWXe2WYf5elWAOoN5ZkR9Y9KF2VwB4ksRcZrhHi25REY29NvKr7huz7KTNtT5s6tG2wBEetWHD8Uinw/DwdggB/wB6f5JJnMOT/qspxnYl3hyJNwrmGAxmZ2J5UxbjkCGBHKVk/lWr4vtlDKyG8vPpvvWW4lGdiwtKgzudXu3L8afPd6+2Pyc8z/zUnhrxA8RLMf3ROfMZ/GpHxDEkNH8s7byNOI8qr+Hs6pKsAAJKsvIbkFcirDh+2V06XCEKCBJJnB3lYx1kbgVPU/iebP3cGSyxEgM43JWGjoCFmPeKGH3jYHHlvtFVY7T0uHtFkjbxZHlqGCPWtR2P3hW6Rb4m2rM2A5UbnbUeW8AjrT/GmfJ+lY13099vWRQXImD9eX1wY8q1fEd3rRE29SHoTqX31GR7Gsxx+qzcKOviABxEEHZgem4+tF+PrleuF8b9OX4xTBxFs77/AKz+FMF1T/D7x+IoqvGJkD76g/I1SjT5xmD9N8/3FKu/F5f2+6lQWq/iuHeyYdWBkg4hWgDIYxM/lUTVqOogKPPSPXPSvUrHaVi8IV7Tz9k/N7q0fhVdx3dLh3z4rR6q8fQNI+kV1YnxjBXWER4YxAHL+n05021fg4xtJJBiZxn6frGl43uWVHgvajOAVg+7AxVZe7qcQB4VWPJlP4xRgnKue8WwGSBvgnzxPPzrjXAohZMmBsPrFEu9h8SpzaYmNgpIPKZX9SKZd7PvDIsXR5FG/HTjn1oyFeKMgeOYBwDqO+8Ek7+n0oV7iGGDIz5H19BQAdJhla2cz5es/wBKaGGnZjkQY2I8hS8U+CzXtK6AAHdZiRqgN5xscfjUS9dZNgQfM+2NOKjLqUnAYZ3gRJ/HbO1TLskHShMbhV98jlv5UvGQ/H+m2uIjJgH2g+pH51IW8dxkzEkkCfM/nUex2fewFsMwO0rg43BON6sD3f4lgNNrRODgx64wCev9KVkVz8SLfbWNiW6Az5dN/wAKjLd0nZgQBgmPUYPmKtuD7r8SceFSBkM4BicHSM6d6mW+4TsdT30UwMKrMPrI6Cq55iLworqbOJE8xJYHnNRMEnSyycnlO8nkP1vW44XuuEw9xnX+FQp9yZnrUyz2Bwo/0w538fiPqAdqqc0rwxXB9i37sabLQftNhTjqdx9a1/Ynd1bMNc8T7jAZVj906asLnH2kEBojkst/UCol3tk7BQMEyTERG4Hr1qpyqcyLjWPLG+f71T9pFLxBiQuAcjfJIjP6+sJeMNxoLaokxsuPxPT8aZb7RRWCOQCwlSeYJIzjw7bzGMxT6q47c7MtNuo9dTSPeZqBf7GUGULr/wA0HkII/Or0rn0x+eTj1mmFPY7cv6/f6YqMgsZq/wBl3gRzBnkfvERPuaVagXTs2fc+2aVT4wvGPPDcMSVB/l/HOPvqTwfbVxMLddegkxHpsaBgdQeR5EkeQkchQgktgdQIwYnG21dNZxpOG71cQPto/wDMo/8AjBqxsd8nwHtKfNWZdvIg1jr/AA8YDEkkjIDbRGeQ50PQQAJ9wTBnaaVhyt9/9ZKR/wCEy+QZT77Ca7a712eaXR6BP+qsIjtqgztiCCRiehmpCAk7nAlpC4G+fal4n5N2O8nDuRqLA7SyEx9Jox7y8MZyY2A0NtGJxXnfFMVcqGVhyIHlOYMVzXc8PyeLyOMx+91FLxPyehHvBwp5mP5G/pTrXebhVyGIj+BvvxXnDXrgE+CCxUYOYjO9MTiLh20b5wfr81HjB5V6Zc7z2QYBcjqFMnmPmIoFzvVb3CXD66R+BNYC3futjfpC5z90cqQuXYGWOcwu30FLxPybTiO8oP8ApbbHXBB6jw4/PnUThe9bsD4BILCZOYMZAAz+oFZrjbJnDuROPERI+6KBa4RoyYmcSYnntuaZa1V7vDc+0yJ7Af8AuJqv4ntrVg3GfnAkgx/y1VpwqiJBP3fjNTFscsjp+h60URMHEnGwkSAMnePQb7QdqVu4TuZMlRzPrGwnHT0ptqwMicdBOTI59aNZsYAJGZwu7YiCeRzOJ2pBN7HtRI6i56nwj6dKq+821qMKxaJMapPrpHoemOdX3Z5W2PFjchQZLYgyw8uXnyqn759msUV2UeIsbYkCIAJDA+W3pGJpXBZ6A7t9psT8IspEH4Y+1jMbbRO+3I1orN0sJyAROYnzEA7g78sgjNY7u9wrC+oEyssZOMr/AHj1+/XcODiYzrMAHYtPvvU2Dnc9jN+oiR5Zx5z+B3VCtKGCid0E+KdupHrSoUw6gsceIxAHPfly6/WmMijBBA++OePOpzIJGCCRyHTbGxAEfXnQShnHizz2MzIg8tvfyit5WTrJqXVKzDMOTaSQD+D8+dR/hjlPQRnzqcYC5WRAG5BImYHID+oxmu3LABJURyiTyOJP/CKYBs2F1MC2kfKSThRPzQBJwOW803SgLmW+XSIUHkMnOdjj0qbZXrAEjm2428tppl22oUnw5AEdG8MkyOmragI10ASAT4VC5ESwBBMAmPvpgtswkuMQCCxnOrO2alXb0iD4toyIBwCR9DRbSgArpUyJBxPXf9bUjV9tSoHIjpPPP4mpnwdJhjMQ5jMBgrU5R4hOnSVMxGTB0z/y12+5bSY2UAjGYxMHypBFuIk/M3X5Bnf+LG3nTrFtfCdjqx6LHLY1LsWwxkBSRiBGfTmc1JG8K4ILYGcDzx50BDa20gC2wnybPQZ3yKbZRsEBB6lTEeRJqY/DaRGsnxHOjII5fNmcff0oPDtbWdW4MwzAfQRJnpSpnpmZfTKkhVWBMiRAAGcn2rjqJOlWYgzGTPTA9JrrcZbXB0KBiCM+hBmg8R25IATbBE4EzuFETnn5/VULLh5CtqMCJYCMiMbY30/0o/DMzHTZBJI3kSDz8USBtgdMmqXhWYBnuq7gZUAEAk7YJj3/ANq1fBG89ssVWwGwNILsDjxKpX5j+6RjSD6x11iufZnBdnG0Q1yLjmSqDz3MbKoHM+mZAqwudhJeb4l0B7hAUkgaAgmUC9PEd5OancDwoAMLAMEkmS3mSZn6nn72EFYOyjLc9ht5VlrTIzF3u5ft3Q1lkNtisg7iTLQdxzj8MVHfuxxFpcXy0SPFDeE5G+3t0rY/CaZDFcHECBJnOPunp1mq7iHvFvAyuAYbSd8yZtmQRHn7VUtLIy/DNdWy7EIWU6QQxCkAjcKD1j2pUzt3u6LfjW4VZjllLcsGTAzyilWksRWY4C5rB1QY5em1SWXArtKjojQIBgkSY3xHptTGE6vIwPpM+uaVKj9gW5YEH6+4n+priWdRIJP3dKVKnL6Km30hEPXT94plpYJ9PzX+p+tKlTh1ZvZBXPJPwgj8aHb4dWXpicesc6VKs7bqsDs2Qs84E5671IttBIAHKMTHmJ2NKlWkTXLihyAwB1Azj32251Xdt8OoRCo0fNIXwg/JuB61ylQm/Rdjdmo4DNJzEYjI9J5DnWi4XgLa7KBHPmd9yfSlSpU+J6SrtsSwiQIGZzvv1otu6QCBgAHkORxneMDHlSpVP3VruyTcsBySDpDY6j/apHBXSQDgFioMeaKcUqVZLSbt0yV5aSfuPMU0GANtwfTUDMRt0pUqP0GV4u+xuGWJ0kgZOMHPrSpUq25+md+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44" name="AutoShape 20" descr="data:image/jpeg;base64,/9j/4AAQSkZJRgABAQAAAQABAAD/2wCEAAkGBxQSEhUUExQUFBUVFxYXFRcYFRcYGBUYFRUXFxUXFxQYHCggGBolGxoYITEhJSkrLi4uGB8zODMsNygtLisBCgoKDg0OGhAQGiwkHCQsLCwsLCwsLCwsLCwsLCwsLCwsLCwsLCwsLCwsLCwsLCwsLCwsLCwsLCwsLCwsLCwsLP/AABEIARQAtwMBIgACEQEDEQH/xAAcAAABBQEBAQAAAAAAAAAAAAADAAIEBQYBBwj/xABFEAACAQMCAwYDBQYEAwcFAAABAhEAAyESMQRBUQUGImFxgRMykUKhscHwB1JictHhFCND8YKi0hUkM1OTssIWJTREkv/EABkBAAMBAQEAAAAAAAAAAAAAAAABAgMEBf/EACERAQEBAQACAgMBAQEAAAAAAAABEQISIQMxE0FRYVIy/9oADAMBAAIRAxEAPwCeEpwWiaaeFr1XFgQSu6KOFpaaWqwDRTglG00tNGjAilIJRwtd00tGA6K6Fo2mlppaeBxXdNFCUHi1OkaTB12/QguoIJ5TP+4wVaeHqlP009B7flTtNGjAopaaLpruijRgIWnBaLorumlowHTXCtSNNcK0aMRytLRR9Fc0U9GAaaVSBbpUaWIWilpqQFpaKrRgarRBbpwWiqtTacgBt10W6laK6UqdViLormipBWmlaejAdNLTRQtd00DA1FZj9oS2nsJZuOFNy9ZwGAbRr8bQeQXVkiJitcq14L394v4vaF8q7OqtpUnEaBBVR0DBvx51l8nWRXMe7iDkZHI7/fS01jf2S8b8ThGtksWtOcEYC3PEulueQx8vpW201U62aWYZpp0U4LTgtGjDNNd00/TXYo0YFFKKJppRRowwLS0U+KWmjRhmmlTyK7T0sRAtd00TTSiq0jAtPUV0CnKKVUcop0UgtdipUYVphWjUw04VgYFOC0hR7a0yCJCiWIUDckwB6k7V4B3hsfF4y+6tbh7t0qNYyGdiCIxkEGPOrP8Aab3obiOKa3bY/BteAQcOwPjeOecDyXzrGSd81zfJ3vppzMex/sism2l9XIUs1sqNSyYQgwAc5/GvQSlfMVrj7ifKxHoSM9cYmveO4PekcbZAcj46KNf8YGNYHrv50/j6/RWNIFrpWumuGtCNpV2KUUw5SC04LRFSloMVKeUpwFdiloBK0qI1KnoRIrmmnxTgKvU4YBTgKdFKKNN1ac1NpwpGZFNZKKaQoACiicRY1W3XVolHGrbTKkap5Rv7VB7e7ascFbN2+4UfZUZdz+6i8z9w5kV4n3z7/X+PlB/k8POLanLRsbrfa6xsMYkTS77nIk1l7q6WIJBKkiQQQYxIIwR0Ioeo1d9gd1b/ABRBA0W/32GP+Ebt+HnXp/ZX7P8AhDYa2yFjg/EmLkwchhsPLbyrlxo8XBB8vw/tXq37FOxGm7xbYSDZt/xElWuN6CFE9SelZfvR+z7iOGlrc37W8qPGo/iTn6j6CqTu73l4ngX1WLhAPzIc23/mTb3wRyIp83LtKx9KOK4DWR7oftD4bjYt3P8Au9840sfA528Dnmf3TB6TWza3XTLL9IcWnhaYtEWppkEp4t10Ci2zU6eBC3XGtGpQIrpcUtPEE2q7UhiK7T0sQIpxtiuV2a0TDNNcIpxNLegzQKdGK7FPUUAClTnWKaDVRLzD9pHcK/ed+Ls3GvHGq05yiz/psTGgTOnEZOag92O4KpD8RFx/3N7Y9Z+c/d67163xZ/y3/lP4VlO2+KNnhr1xfmRGIwDBjBjnG/tXP8nMlac+4mWrAGBVj2UPm9vzrDfsw4y5e4V2uO1wi8wlmJMFLZiTykn61vOy1+b2/Oo1STctzWT7y9xeG4uWK/DuH/USAT/MNm98+daPt+61vhr7p86WbrJ/Mttiv3xWM/ZP2/e4q1dS+5uG2QUdstB3VjzgxkycnypGxF/9mnGC+tpArqxMXZ0qoGZuDJX7+gmvZ+6nY9zhOHW1d4h+IYH5m2UckWZOkeZ+m1TLCw1SS1bfFzM1n1/HK6DTa6la4kUNSL02KUipwzviU03aE1NajBoxu0qjGlT8S1JrjCh66TPRgdBrpeo7PXNdVgGmnq1Rvi0/XRgHc1HdzmP1uKA/FeIieQ/Bz+Q+tRf8b15XEG/7xXn5mfqKWjE7ij4GHl+cVnu3OB+NYe1OkONJboCcwOZirXiOKlSMjWZ9ACM/Ugx/F61E+KGkLOOcb+WdhuDzkGub5+mvxxD7udj2+Fs/DtAgTqYkklmKgEmfQYEDFaDsr7Xt+dV3CjwjlIn69atOyVw3/D+dZc3eYuzKPxdgXEZG2dSp9GEH7qzHdLugOz7t34bF7V0Y1fMjKRAx8wIJzyjzrWMvT6UyOo/XtTLHAua7FKuCun4b6Z9/ZFYqoud4racQtskEPAHk2oagxOBhkOf3um1xxU/CdgpeASVESwHzASQJiedfNnaXarXLhcnPiXaJU4CsvkJE7/Sj5O/FMj6D7u9vpxaMVwUZkb+ZXK4HQ4jnnYVaOK+dOxO8F2wSqM6q7hjEMdQnT4Ww5GpjBxJB5V9CcPcZ7asRpLAHTOorIBgtzPWMeu5Pj78jsK4aCzU5lNN+HWqTNdKnG3SpaWDGmlqktaJyKA9s1OqwImnzTGTpTgh2qtLAOJvBVJ6SY6gf2prmfMGPcz1/W1Sb/Cal322IEkdYionZgDW4do0kgt0MmCD6FSPUTNTeleKEEPxbgyR8MFdsghyxE8xK7+VRLawG1TpNxlc4iAzBSDOMKRPofMi7V7ct2rwAX4kKyPBhYJVT4+Y8OD/EeZrOcTxz3k8bY1MdIAAYkFtWnnnVuZOqsuvkipGgPayObSgtKeJyMggHUVGoZyBEATy2o1rjRbs62YCSzOcwY8Redyo9IgqOcnIpxypaLmQSwQDMsXuiVnEH6TB9rvj0L8PdRQWuEm2oDKJYjDEEjETE7xtMTz929NOWm4W6rL4SCABt/EJ9elWfZIw3/D+dUHCXAAJIQfZhpkgHYRnHPoKvuxroYNAI239Jpz6CcwoKXlYkBgSCVMEGGAkqY2MEY86O4/X+1UvY3BFLnEllj4l8uP4gUQAg+0e1K6Fmy0y+dCM5khRJjeBuRjJ8qLVP3x7Qa1ai26pej4lnUJF02z/mWoHVSBnkxPKtvj6yVHcZPvB3yucM3xuHvW7tq7phWYq9u4kMAygYBAIIgAjmSQa8s7wceOI4q9eAj4rl406ctk4BPOcznc5rS97e2eC4y2ty0WsXSTrssiaC0Am4txMgkkiWwYGFALViwf1+FR1dSNwt0KysRMEGOsZjyr3n9nnb9y+gHEOrXr03VtKsf4ewPCGdphVMAgHJ1gzBx8/1rO4Pa6cPf+JfZio0lUXe7dkC3qLeEIoliTtCwCYqeesofRLcOK58Belc4O+Xtox0ksoJ07ecfhTneBNb6rAzYHIUqI10AHy38qVLyGALdFcuXMZqvRzTvi9avE6e7CaIrChBVPWnlkQFjsBJzgAZJJOwpgrl7QC2NIBLZwAB839f1PnPeftY3HlJFklZ5FipH+bgYB8OOWDirPt7tn47BUkWsQB9s8mPMDoPc+VJe4bfGQSdJ5gbxHqfPIgTvj31v0uBcaq/MfmyD1jPig7xG36NZwV/RaJuHQqlpM/N4g0L1xOPP2rnanalu0ukkO3yRqEmDIaBIAMRI/e6yaynEcSXxnSJKrMhZbUffz3xWRp3DcY129bBnQrahtOPExMfaIHXGPWvReOu6bqusagoCbAF2KqNuSkN54Yedea93rbPdVQCY1ERGCV0gwd4JBHtXoYdXuMZJ+ETbgQFmRBkb6VZTEydXIyaDXxHhCoJ8MdBtOB1kCFkAAEnaatuxLmosADpwJJiY30lSZMZn+9Zq4wBJRgVXUiKgJXA8WQCxJOIUZKrMTFX/dtPh28QpJAxBJ0iWRRA5yTgZ9cMNE60J/1iu27uoTy/XOuSKDNFB7w9kDi7BteANIa27An4biYddOQwzEUciqjtLtVR4kuBNDFRd3tqw+e1xKnKLidRxEGRib4/aOnz926LqXri3dWonxlpBY4JkYjMGCJ2mq5xW0/aWwPEFihVnyWJBnkAjrAup0ZhqGzcqxLVH7QKjU+zdKtKnP35xQA1PMcsUg+hv2WccG4PxvquG4ykmJJRUARY+ZVXTnzPqdTxt4qCQREGfLz9s/rbxX9nHawt3C9whV0FEhWZgcaUtWlmZCyxicHO5HoydosLYa4oAPUq0Ak6ZUfagiYwM5gSdeLsV9LHh+PzpY6SNUNgqQrQRnpK7/vL1ilWY4ztBbFzVcxZ/wBRpKm0dKqGy0rrIQYP3NXKr0NaQuaHqNFe161V94+2k4Hh2vOpYjCoMF2OwnkOZPIDntW3qe2awclQWYhVG5JgCsp3h7w2yNLXFt2h+8QGuEc9O8dB7nyw3Hdtdo9omRNq39lUkAD13J8/9qP2d3DLHVdYsTvWHfy76i5y5xne+3lbCO+QQSNKjYnfJzyx6xVdxHHcZxJjXoQfZXw4nm0yfc/jW1s93rFjQGKqWIVJiWYkAADnkge9Tn4K2jAKArRq8oXEsACQASAXAxOQRWNtXjBdm92j8RQygiUJB2IedJnlOkjyPlV/x3Ydhrlxvhkh4vBWU22tn4ZZlDLBgsWIPynw7xJidudpleKbbToVHt8pYBmgq2CDBBBwRjmTL7vXbl0NcuuJ+HaUM2ApH+KsoJA5uoBMjNwEQYNA1C4TsS3Y4hPh3S4hWYalEKNLsTBkrMCPXoCbvsZxoRLsq1wklSfDCq9xtR1RqlnxjwgrERFH2+v+XYEMCIQnSSNLmyTOxJDZjbAzvVzb4csbKpaYvd+I7uxYqutCCy7aVBaRogDw7TQGhXhPiMDBFtYVcEZDamOmdpG0bqWxIFW/ZBmdCnSDhvCAwjAERgSQABA351T2kN0aNTaVwSFAUzyTwxowYJ1Y2iQTp+xrIVDHXf2H0HltTNLtpAAECMQT9M9aAvFobjWwwLoFLLzAaY5QduXl1qQT+pqoFhrfEXrpBIdUChYLEpgiDA++gLVRXkfanaF21xXGnhL62Ltu44u22grfts5IYKRBYFhIGQJMmSB67bavBv2i3rK8dxaNab4huIVuK4EK1ldQKFczPXn9SF0y3afGfGuvc0Lb+IxJVJCgncxy61Gda5v/AFrs5oZks7frrR0x59P70MMcSfL09vc0p6cx99Kqi87K4tmuLLEBdgBkDEhQMAmBLbncmvTuyu3NIS1b0lCJIZhkABrkE5mJOccsb15HwLeMDSWkgaQYLE7CYOJjkdq9Ms9ksRN2dQGgEAQmAWVAAc7Cc7QciKrjYpJ7Y45VDNpcpOkrglWnUAyqSzbsQcDxMSSYrtRO3XtfDNnTriCusiWUMMMcyNmEDkcc6VXekYkd7e/hsuli0C10Naa60eELOt0EwZgD2Y1Zd2+9tnibZ/xBW385IcAqV1mB54I5TXk3DWQXEAs3QA7+2aurNkqCX0gRzIhZ3JbYffWX5u7fUafj5n3Xp9js5FHhAA5elR+2nuWrQayupwwOnHiAyV8RETt1rzs98+Nuv8PhmNxuoQQPc7DzOK9H4ZHa3YDSxAX4jSNwoBJ8yZ2FOlGc7I7GZ3TieJlr7MGE7W1DSqqsDTAj799zpOIsTfDgSQhx7jYdc7YmakG34vSuojC4zvoW2FPiL5+ySWBUBVABzJpHjOXu7nD8Red7igAsqahICn4ds5EBTLMZ2OcgbiB2w6pcvW9aAtZu2lAcQGQWxZukqMGZUgf+UGAU4oHanei89y6LI+Hb1mHWCzx4AxMxpIEiI9TWQ/xDKSdUgnmFJEGcmNpHWpt/gxoO2i1y9bVFbRdeyuOQ1/5glMgQq49I5zsuGvC67HSxtqvhww15PxHEAkgnSAMzoB8UiMDZ7R0zkZBaAsiTy9Dirjsbvbcttpu+K2SNQgalI2IMCYwdPlilOv6eN6GYiSumSDmOUQAB759atuyz4D/N/wDEVXEqyhlMqYgjaDsasOy/kb+f8lrQkotTDTm/W9NJoDqV4T+07gLj9p8UURiB8CYBMarFsCTyEjc17or5jO39q8M/a85XtNyMf5dn7gD+IH0oLr6YpWilTZmkKGYzNOIH686Tgcifp9ef68qFUi3YZkZ8QsAjUATJgQvP2oMfhuKa20qdJ/eAyNsqeRxuK13E94viWrNi0WDxF24WZoJONOTqMAeLrIzg1iQ0H9dK1fcnsq+7/GRdKJkMVbSxE4DaSORnciZg0opp+BtNbCYCsSWBebvi0kEsQJaFJWIxPOKVSrV5gxViy7BZnSwE+FShk4AbJHPFKrw2atW78RZ4Z5PNyAPKQCSfSrLsvuFdvEXOPuHqLKEQP5mGB08M/wA1aNO93AD/AFh/6d3/AKK4e+nBx/4w3P2Lm2ox9npUaMiVZ4C3ZTRaRUUclEe56nzOan62W3KrqIGxMDqc+k1nbnfDhD/rf8lz/pqSvfPgtMfH5H/Tu9I/coNctxARWuXPCqIXc9Ao1NjnivOO2++TcSDbK6LeqQoPScOftZ5YE/UXPebvTYucObdm4WLkB4RxCAEtuBIJCrHRuk15/fEDVOB1z7kGZyamhYfGJIKkL1AA5nH+xp3E25M5YxnVJkHMge/XlQez7eplOwLSJjlBOTz+6rHjbUkEj5gAN9yIORziI/LNRb7VJ6D4ThD84ZRupDOib7ga2Ex+dDu8HcBJHw87Resyw5Y1+lT+Isa7a6VZiHYQqknCKTsOgE/qJ3bHZrqttirsEWMWmEIniLPkxvvgYonU9bfsWX2n9zO39P8A3a9iYNs5wT/pmdpO3nPUV6R2UvgP85/9orxbc6CAAZhhHWY8sbRXo3drvdw9qwF4ziLdu6GbfVLKAAGOMnkfMVXPW+hZjUlaZp39v1iqo99uzj/+3Z//AKI/Km//AFhwE/8A5dj/ANQVonVui5GOXQfdFeI/totf/cZ62LZ+91/KvWR3t4GR/wB84aI/81f615R+1vjbN/jUaxcS6v8Ah1UsjhgGFy6Y1CRMFTHmKC6YAqRTysQSN9qlYJOwiI3O/wCQxPpTHQwOfP0ycUtRgBiNqbT/AIZ6GOWKkWbWBrWJJg58pkeh3pm5qzETt+Feo92O2rD27dg3zZLsQ1tVFsaiN9a+FpyABAJYYOBWB4M2yvjA3jUTpI99vby86nN2MeTEicyB75HOovc4+1SPUuJ7FsXE3Y2yICudWQwk6HlVMiNpEctqVeYXOHvIpVLtzSTtrYAmZ2B33NKj83B+II7EbTJvQcwvwh4j0DT15xim/wDZLBtLuV2k6Vx7RO0GrjhQ7hVDWwzc/lac5MicD6UfjJwgYNABdvEREtqBzAmJzy9ajyq/GKG52QZgXJExOlI9f7CTTz2Gwz8XGc6FggbnbqR+jV/wbrKn4KzkmQPFIx16/repSupVoSCQZDW5RST4QIIP4etLzp+EYntLgvhaJfVqk40Ygj93b38qDYtrIB5+fXYT1q/7z2UayXHhKuAFMzBMGDmR6ke9Zu3C/N4tzV76Z2e2k4CyIxAjIyZXeYjfn+s1YsqswzmN9xg/MBgRg+uareEOoDSRtjMzEjY7dB9Yo9niAzaTIJ9QRBODB+/y86xv22grcWbVoH4rWibz+JUD/YUQELCQSN5onafeRXthUvXrbR4itgQzTICj4w0KSczq5e8bju0Xs6Bb+FLuV1XANIxuSSAPOaXa3agS2GstY1jLqb1i6J3hFW0CSfDmRGRB3FSS5qer7qRbsMT9mdSxPQfZ981H7V7P+KTLFRyAMiY3I65/3q0DeJgdiY+/z39aDxIEZyJHrEZ95FROsq7NijTsG0SALpYEwSNQCkbyMk8ziiL3dtwW1PAAkyYEnEkbjlyyfrd8Df0CUdLcCTkFsmc+6+vWoN3tBBgsr+JgGXXET15g+cfnWk7/ANZ2cxE4TsSyE1v8YCYwxgY3kcpIEecehV7D4dwGUPBPXYAkGciTPID8DRrd63LOtyCQF0zA2Gw3O2RJ/Ouf4+CFAaANIkTgfKADy9Z9qL3/AKXpFXsC0xIGoYwdcDnG/IEZPvRB2JZIiGPMHWR6YonGdoEjSF+YwSwEgTMGMkbfT6ks8RjCMTnPqMHMwZ9QYmAYhX5J/TmBL2FagMuVYwCbhgjUyyIeZ+4Rzmmv2LbUZRpzOScTG/l1/RkNxDMDKNLES4068H94g/o/Tov3CICgEggmcZnMTvBA35VN+Wf08/xGXsa0dXhIwCIk8+Z2zBGKJw/ZwDqutkVmAJZiwURkwx+gkT7zXeF4a+qwCsSYxzO/viu8R2c7rDlSDlgOeZz1FTfn5/p+P+D9r8CtlUa3xK8QtzV8sDTpjHhZgRn7qVROG4EWWLI7oxEEodJIkY9JFKs+vk4t9CQ23xoQk/FLGTskSMwJJxuPMx70E9oWhnTcmZmB0yMMIzjHLlXW4UAjSWEdAeXQjbafej2eBwMz6jHX+1V+TEezv+1UMzZgHyEifmyTt6Hl71zie1pUhUODI1EmN+U5mTv0FGTgAOnPlO3nFOKookkeXt/ap/Mef6o+Ov3GXxfLqmASd9tztJqF8LUMx06R5es1prt20VKkrBEfMNvT3xHMVn7nD6XZQ0gZBncRt61px3evsvSR2bwTI3zFfIDUDuPXlVgLK/Fk4YRmY1bdd6J2ZYBt+o356hSt2yDkyORyY/ttRevbTmCG0JDNpcao8XJjkRyz6e9F/wATobSNOkiZCAc4zGdiPpTbllTaKTDETy3BkH9daFwlougcjMR5eftR5ZPs8HRteZ2JPpyyBimPkkE+Uzz5jp/vUhOFYbcp/RppARZYgfcJJkb1n5Ls9IB7OnnM7mecetcXgwPP+/oKmC4jiQZ/DGTTvhg++0Ty9Ky8r+3P6Q14fOdPngic49aLGnOI/XSpQSMAdN/f1/QpwGIxzx50rTkAS4s4WRyMfhPKjJp3gj25gdJoTI3M+gBiPfY4pyWTyk+1GQexBcnbb0IPtmuA+nlj8z+ND0ny8+Z38q6VzkbdOftvz++livbguYzHscf0pnxehH69qdncDPp+dDWev3fgaeJyui43+01yiXbpGTH45+gpUYVjluzdYahbIX94wqxOBLECgIxBOlQxgzpgiR/GMcvvNRuO7SuXIFwlv3RBAHtzqOlx5nUfQHHT9dIrfwiZancVYYiXOkHMeuTnl096iX7MgGSx6Ff6RSa6xAl5A64gDlAxtyo1i2ImZ9BED0o+jt/xAeJ+UgcySZOfOoxtgtIeTtHIDO/l/Sr3iUtGA7w2BIX7uVQ7fZtucspHWWn0iPzqp0EN+Le34QcdRIJ9PLyztQrN24HDEsd/n6COX126CrluDRVgk55wxIxPviKJwvZ1sxDAneDAI9t6f5Zn0fjt+0vhrwPi5EbnHLfO/wDaoydoLbTSDPKI3Gc+4NSf+zbZgFm6AAkeXL6UYdj2CsBA3mLgH3HnWHlz+3RnX6xWXe2WYf5elWAOoN5ZkR9Y9KF2VwB4ksRcZrhHi25REY29NvKr7huz7KTNtT5s6tG2wBEetWHD8Uinw/DwdggB/wB6f5JJnMOT/qspxnYl3hyJNwrmGAxmZ2J5UxbjkCGBHKVk/lWr4vtlDKyG8vPpvvWW4lGdiwtKgzudXu3L8afPd6+2Pyc8z/zUnhrxA8RLMf3ROfMZ/GpHxDEkNH8s7byNOI8qr+Hs6pKsAAJKsvIbkFcirDh+2V06XCEKCBJJnB3lYx1kbgVPU/iebP3cGSyxEgM43JWGjoCFmPeKGH3jYHHlvtFVY7T0uHtFkjbxZHlqGCPWtR2P3hW6Rb4m2rM2A5UbnbUeW8AjrT/GmfJ+lY13099vWRQXImD9eX1wY8q1fEd3rRE29SHoTqX31GR7Gsxx+qzcKOviABxEEHZgem4+tF+PrleuF8b9OX4xTBxFs77/AKz+FMF1T/D7x+IoqvGJkD76g/I1SjT5xmD9N8/3FKu/F5f2+6lQWq/iuHeyYdWBkg4hWgDIYxM/lUTVqOogKPPSPXPSvUrHaVi8IV7Tz9k/N7q0fhVdx3dLh3z4rR6q8fQNI+kV1YnxjBXWER4YxAHL+n05021fg4xtJJBiZxn6frGl43uWVHgvajOAVg+7AxVZe7qcQB4VWPJlP4xRgnKue8WwGSBvgnzxPPzrjXAohZMmBsPrFEu9h8SpzaYmNgpIPKZX9SKZd7PvDIsXR5FG/HTjn1oyFeKMgeOYBwDqO+8Ek7+n0oV7iGGDIz5H19BQAdJhla2cz5es/wBKaGGnZjkQY2I8hS8U+CzXtK6AAHdZiRqgN5xscfjUS9dZNgQfM+2NOKjLqUnAYZ3gRJ/HbO1TLskHShMbhV98jlv5UvGQ/H+m2uIjJgH2g+pH51IW8dxkzEkkCfM/nUex2fewFsMwO0rg43BON6sD3f4lgNNrRODgx64wCev9KVkVz8SLfbWNiW6Az5dN/wAKjLd0nZgQBgmPUYPmKtuD7r8SceFSBkM4BicHSM6d6mW+4TsdT30UwMKrMPrI6Cq55iLworqbOJE8xJYHnNRMEnSyycnlO8nkP1vW44XuuEw9xnX+FQp9yZnrUyz2Bwo/0w538fiPqAdqqc0rwxXB9i37sabLQftNhTjqdx9a1/Ynd1bMNc8T7jAZVj906asLnH2kEBojkst/UCol3tk7BQMEyTERG4Hr1qpyqcyLjWPLG+f71T9pFLxBiQuAcjfJIjP6+sJeMNxoLaokxsuPxPT8aZb7RRWCOQCwlSeYJIzjw7bzGMxT6q47c7MtNuo9dTSPeZqBf7GUGULr/wA0HkII/Or0rn0x+eTj1mmFPY7cv6/f6YqMgsZq/wBl3gRzBnkfvERPuaVagXTs2fc+2aVT4wvGPPDcMSVB/l/HOPvqTwfbVxMLddegkxHpsaBgdQeR5EkeQkchQgktgdQIwYnG21dNZxpOG71cQPto/wDMo/8AjBqxsd8nwHtKfNWZdvIg1jr/AA8YDEkkjIDbRGeQ50PQQAJ9wTBnaaVhyt9/9ZKR/wCEy+QZT77Ca7a712eaXR6BP+qsIjtqgztiCCRiehmpCAk7nAlpC4G+fal4n5N2O8nDuRqLA7SyEx9Jox7y8MZyY2A0NtGJxXnfFMVcqGVhyIHlOYMVzXc8PyeLyOMx+91FLxPyehHvBwp5mP5G/pTrXebhVyGIj+BvvxXnDXrgE+CCxUYOYjO9MTiLh20b5wfr81HjB5V6Zc7z2QYBcjqFMnmPmIoFzvVb3CXD66R+BNYC3futjfpC5z90cqQuXYGWOcwu30FLxPybTiO8oP8ApbbHXBB6jw4/PnUThe9bsD4BILCZOYMZAAz+oFZrjbJnDuROPERI+6KBa4RoyYmcSYnntuaZa1V7vDc+0yJ7Af8AuJqv4ntrVg3GfnAkgx/y1VpwqiJBP3fjNTFscsjp+h60URMHEnGwkSAMnePQb7QdqVu4TuZMlRzPrGwnHT0ptqwMicdBOTI59aNZsYAJGZwu7YiCeRzOJ2pBN7HtRI6i56nwj6dKq+821qMKxaJMapPrpHoemOdX3Z5W2PFjchQZLYgyw8uXnyqn759msUV2UeIsbYkCIAJDA+W3pGJpXBZ6A7t9psT8IspEH4Y+1jMbbRO+3I1orN0sJyAROYnzEA7g78sgjNY7u9wrC+oEyssZOMr/AHj1+/XcODiYzrMAHYtPvvU2Dnc9jN+oiR5Zx5z+B3VCtKGCid0E+KdupHrSoUw6gsceIxAHPfly6/WmMijBBA++OePOpzIJGCCRyHTbGxAEfXnQShnHizz2MzIg8tvfyit5WTrJqXVKzDMOTaSQD+D8+dR/hjlPQRnzqcYC5WRAG5BImYHID+oxmu3LABJURyiTyOJP/CKYBs2F1MC2kfKSThRPzQBJwOW803SgLmW+XSIUHkMnOdjj0qbZXrAEjm2428tppl22oUnw5AEdG8MkyOmragI10ASAT4VC5ESwBBMAmPvpgtswkuMQCCxnOrO2alXb0iD4toyIBwCR9DRbSgArpUyJBxPXf9bUjV9tSoHIjpPPP4mpnwdJhjMQ5jMBgrU5R4hOnSVMxGTB0z/y12+5bSY2UAjGYxMHypBFuIk/M3X5Bnf+LG3nTrFtfCdjqx6LHLY1LsWwxkBSRiBGfTmc1JG8K4ILYGcDzx50BDa20gC2wnybPQZ3yKbZRsEBB6lTEeRJqY/DaRGsnxHOjII5fNmcff0oPDtbWdW4MwzAfQRJnpSpnpmZfTKkhVWBMiRAAGcn2rjqJOlWYgzGTPTA9JrrcZbXB0KBiCM+hBmg8R25IATbBE4EzuFETnn5/VULLh5CtqMCJYCMiMbY30/0o/DMzHTZBJI3kSDz8USBtgdMmqXhWYBnuq7gZUAEAk7YJj3/ANq1fBG89ssVWwGwNILsDjxKpX5j+6RjSD6x11iufZnBdnG0Q1yLjmSqDz3MbKoHM+mZAqwudhJeb4l0B7hAUkgaAgmUC9PEd5OancDwoAMLAMEkmS3mSZn6nn72EFYOyjLc9ht5VlrTIzF3u5ft3Q1lkNtisg7iTLQdxzj8MVHfuxxFpcXy0SPFDeE5G+3t0rY/CaZDFcHECBJnOPunp1mq7iHvFvAyuAYbSd8yZtmQRHn7VUtLIy/DNdWy7EIWU6QQxCkAjcKD1j2pUzt3u6LfjW4VZjllLcsGTAzyilWksRWY4C5rB1QY5em1SWXArtKjojQIBgkSY3xHptTGE6vIwPpM+uaVKj9gW5YEH6+4n+priWdRIJP3dKVKnL6Km30hEPXT94plpYJ9PzX+p+tKlTh1ZvZBXPJPwgj8aHb4dWXpicesc6VKs7bqsDs2Qs84E5671IttBIAHKMTHmJ2NKlWkTXLihyAwB1Azj32251Xdt8OoRCo0fNIXwg/JuB61ylQm/Rdjdmo4DNJzEYjI9J5DnWi4XgLa7KBHPmd9yfSlSpU+J6SrtsSwiQIGZzvv1otu6QCBgAHkORxneMDHlSpVP3VruyTcsBySDpDY6j/apHBXSQDgFioMeaKcUqVZLSbt0yV5aSfuPMU0GANtwfTUDMRt0pUqP0GV4u+xuGWJ0kgZOMHPrSpUq25+md+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5818" y="1485900"/>
            <a:ext cx="2601982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Povrch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Najvyšší bod: </a:t>
            </a:r>
            <a:r>
              <a:rPr lang="sk-SK" dirty="0" smtClean="0"/>
              <a:t>Gerlachovský štít 2655 m </a:t>
            </a:r>
            <a:r>
              <a:rPr lang="sk-SK" dirty="0" err="1" smtClean="0"/>
              <a:t>n.m</a:t>
            </a:r>
            <a:r>
              <a:rPr lang="sk-SK" dirty="0" smtClean="0"/>
              <a:t>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Najnižší bod: </a:t>
            </a:r>
            <a:r>
              <a:rPr lang="sk-SK" dirty="0" smtClean="0"/>
              <a:t>rieka Bodrog 94 m </a:t>
            </a:r>
            <a:r>
              <a:rPr lang="sk-SK" dirty="0" err="1" smtClean="0"/>
              <a:t>n.m</a:t>
            </a:r>
            <a:r>
              <a:rPr lang="sk-SK" dirty="0" smtClean="0"/>
              <a:t>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Priemerná nadmorská výška: </a:t>
            </a:r>
            <a:r>
              <a:rPr lang="sk-SK" dirty="0" smtClean="0"/>
              <a:t>392 m </a:t>
            </a:r>
            <a:r>
              <a:rPr lang="sk-SK" dirty="0" err="1" smtClean="0"/>
              <a:t>n.m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37" y="3200400"/>
            <a:ext cx="3837229" cy="288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01301"/>
            <a:ext cx="3402067" cy="241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1371600"/>
          </a:xfrm>
        </p:spPr>
        <p:txBody>
          <a:bodyPr/>
          <a:lstStyle/>
          <a:p>
            <a:r>
              <a:rPr lang="sk-SK" sz="2400" dirty="0" smtClean="0"/>
              <a:t>Územie SR patrí do 2 geomorfologických celkov: Karpaty a Panónska panva</a:t>
            </a:r>
          </a:p>
          <a:p>
            <a:r>
              <a:rPr lang="sk-SK" sz="2400" b="1" dirty="0" smtClean="0">
                <a:solidFill>
                  <a:srgbClr val="C00000"/>
                </a:solidFill>
              </a:rPr>
              <a:t>Karpaty:</a:t>
            </a:r>
            <a:r>
              <a:rPr lang="sk-SK" sz="2400" dirty="0" smtClean="0"/>
              <a:t> Tatry, Nízke Tatry, Biele Karpaty, Slovenské </a:t>
            </a:r>
            <a:r>
              <a:rPr lang="sk-SK" sz="2400" dirty="0" err="1" smtClean="0"/>
              <a:t>rudohorie</a:t>
            </a:r>
            <a:r>
              <a:rPr lang="sk-SK" sz="2400" dirty="0" smtClean="0"/>
              <a:t>, </a:t>
            </a:r>
            <a:r>
              <a:rPr lang="sk-SK" sz="2400" dirty="0" err="1" smtClean="0"/>
              <a:t>Bukovské</a:t>
            </a:r>
            <a:r>
              <a:rPr lang="sk-SK" sz="2400" dirty="0" smtClean="0"/>
              <a:t> vrchy ...</a:t>
            </a:r>
          </a:p>
          <a:p>
            <a:r>
              <a:rPr lang="sk-SK" sz="2400" b="1" dirty="0" smtClean="0">
                <a:solidFill>
                  <a:srgbClr val="00B050"/>
                </a:solidFill>
              </a:rPr>
              <a:t>Panónska panva</a:t>
            </a:r>
            <a:r>
              <a:rPr lang="sk-SK" sz="2400" dirty="0" smtClean="0">
                <a:solidFill>
                  <a:srgbClr val="00B050"/>
                </a:solidFill>
              </a:rPr>
              <a:t>: </a:t>
            </a:r>
            <a:r>
              <a:rPr lang="sk-SK" sz="2400" dirty="0" smtClean="0"/>
              <a:t>Záhorská nížina, Podunajská nížina, Východoslovenská nížina</a:t>
            </a:r>
          </a:p>
          <a:p>
            <a:endParaRPr lang="sk-SK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6553200" cy="3190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Podnebie a vodstvo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762000"/>
            <a:ext cx="8458200" cy="5943600"/>
          </a:xfrm>
        </p:spPr>
        <p:txBody>
          <a:bodyPr/>
          <a:lstStyle/>
          <a:p>
            <a:r>
              <a:rPr lang="sk-SK" dirty="0" smtClean="0"/>
              <a:t>mierne podnebné pásmo, SR sa nachádza na rozmedzí medzi kontinentálnym a oceánskym pásmom, </a:t>
            </a:r>
          </a:p>
          <a:p>
            <a:r>
              <a:rPr lang="sk-SK" dirty="0" smtClean="0"/>
              <a:t>Rieky patria do 2 </a:t>
            </a:r>
            <a:r>
              <a:rPr lang="sk-SK" dirty="0" err="1" smtClean="0"/>
              <a:t>úmorí</a:t>
            </a:r>
            <a:r>
              <a:rPr lang="sk-SK" dirty="0" smtClean="0"/>
              <a:t>: </a:t>
            </a:r>
            <a:r>
              <a:rPr lang="sk-SK" dirty="0" smtClean="0">
                <a:solidFill>
                  <a:srgbClr val="00B0F0"/>
                </a:solidFill>
              </a:rPr>
              <a:t>Čierne more 96%, Baltské more 4%</a:t>
            </a:r>
          </a:p>
          <a:p>
            <a:r>
              <a:rPr lang="sk-SK" dirty="0" smtClean="0"/>
              <a:t>Najväčšia rieka: </a:t>
            </a:r>
            <a:r>
              <a:rPr lang="sk-SK" dirty="0" smtClean="0">
                <a:solidFill>
                  <a:srgbClr val="00B0F0"/>
                </a:solidFill>
              </a:rPr>
              <a:t>Dunaj</a:t>
            </a:r>
          </a:p>
          <a:p>
            <a:r>
              <a:rPr lang="sk-SK" dirty="0" smtClean="0"/>
              <a:t>Najdlhšia rieka: Váh</a:t>
            </a:r>
          </a:p>
          <a:p>
            <a:r>
              <a:rPr lang="sk-SK" dirty="0" smtClean="0"/>
              <a:t>Ďalšie rieky: </a:t>
            </a:r>
            <a:r>
              <a:rPr lang="sk-SK" dirty="0" smtClean="0">
                <a:solidFill>
                  <a:srgbClr val="00B0F0"/>
                </a:solidFill>
              </a:rPr>
              <a:t>Morava, Orava, Ipeľ, Hron, Nitra, Hornád, Ondava, Latorica, Laborec, Slaná ...</a:t>
            </a:r>
          </a:p>
          <a:p>
            <a:r>
              <a:rPr lang="sk-SK" dirty="0" smtClean="0"/>
              <a:t>Jazerá: </a:t>
            </a:r>
            <a:r>
              <a:rPr lang="sk-SK" dirty="0" smtClean="0">
                <a:solidFill>
                  <a:srgbClr val="00B0F0"/>
                </a:solidFill>
              </a:rPr>
              <a:t>v Tatrách (plesá)</a:t>
            </a:r>
          </a:p>
          <a:p>
            <a:r>
              <a:rPr lang="sk-SK" dirty="0" smtClean="0"/>
              <a:t>Vodné nádrže: </a:t>
            </a:r>
            <a:r>
              <a:rPr lang="sk-SK" dirty="0" smtClean="0">
                <a:solidFill>
                  <a:srgbClr val="00B0F0"/>
                </a:solidFill>
              </a:rPr>
              <a:t>Liptovská Mara, Oravská priehrada, Zemplínska Šírava...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Hospodárstvo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102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Poľnohospodárstvo</a:t>
            </a:r>
            <a:r>
              <a:rPr lang="sk-SK" b="1" dirty="0" smtClean="0">
                <a:solidFill>
                  <a:srgbClr val="92D050"/>
                </a:solidFill>
              </a:rPr>
              <a:t>:</a:t>
            </a:r>
            <a:r>
              <a:rPr lang="sk-SK" dirty="0" smtClean="0"/>
              <a:t> </a:t>
            </a:r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sk-SK" dirty="0" smtClean="0"/>
              <a:t>pestuje sa pšenica, raž, zemiaky, jačmeň,   zelenina, ovocie, cukrová repa, vinič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 </a:t>
            </a:r>
            <a:r>
              <a:rPr lang="sk-SK" dirty="0" smtClean="0"/>
              <a:t>chová sa hovädzí dobytok, ošípané, hydina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FFFF00"/>
                </a:solidFill>
              </a:rPr>
              <a:t>Priemysel:</a:t>
            </a:r>
            <a:r>
              <a:rPr lang="sk-SK" dirty="0" smtClean="0"/>
              <a:t> </a:t>
            </a:r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sk-SK" dirty="0" smtClean="0"/>
              <a:t>výroba energie (tepelné, jadrové, a vodné elektrárne)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 hutníctvo (spracovanie kovov)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 strojárstvo (výroba automobilov)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 spracovanie dreva a výroba papiera</a:t>
            </a:r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Automobilový priemysel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28956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Na Slovensku sa vyrobí najviac automobilov na svete v prepočte na 1 obyvateľa </a:t>
            </a:r>
          </a:p>
          <a:p>
            <a:r>
              <a:rPr lang="sk-SK" dirty="0" err="1" smtClean="0"/>
              <a:t>VolksWagen</a:t>
            </a:r>
            <a:r>
              <a:rPr lang="sk-SK" dirty="0" smtClean="0"/>
              <a:t>  v Bratislave</a:t>
            </a:r>
          </a:p>
          <a:p>
            <a:r>
              <a:rPr lang="sk-SK" dirty="0" smtClean="0"/>
              <a:t>Peugeot v Trnave</a:t>
            </a:r>
          </a:p>
          <a:p>
            <a:r>
              <a:rPr lang="sk-SK" dirty="0" smtClean="0"/>
              <a:t>KIA v Žiline</a:t>
            </a:r>
          </a:p>
          <a:p>
            <a:r>
              <a:rPr lang="sk-SK" dirty="0" err="1" smtClean="0"/>
              <a:t>Jaguar</a:t>
            </a:r>
            <a:r>
              <a:rPr lang="sk-SK" dirty="0" smtClean="0"/>
              <a:t> </a:t>
            </a:r>
            <a:r>
              <a:rPr lang="sk-SK" dirty="0" err="1" smtClean="0"/>
              <a:t>Land-Rover</a:t>
            </a:r>
            <a:r>
              <a:rPr lang="sk-SK" dirty="0" smtClean="0"/>
              <a:t>  v Nitre</a:t>
            </a:r>
            <a:endParaRPr lang="sk-SK" dirty="0"/>
          </a:p>
        </p:txBody>
      </p:sp>
      <p:sp>
        <p:nvSpPr>
          <p:cNvPr id="36866" name="AutoShape 2" descr="Výsledok vyhľadávania obrázkov pre dopyt v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2"/>
          <a:srcRect l="8575" r="13164"/>
          <a:stretch/>
        </p:blipFill>
        <p:spPr bwMode="auto">
          <a:xfrm>
            <a:off x="533400" y="4305300"/>
            <a:ext cx="20574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2912" y="4267200"/>
            <a:ext cx="283845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114550"/>
            <a:ext cx="27432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38600"/>
            <a:ext cx="29337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1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224</TotalTime>
  <Words>378</Words>
  <Application>Microsoft Office PowerPoint</Application>
  <PresentationFormat>Prezentácia na obrazovke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Tahoma</vt:lpstr>
      <vt:lpstr>Wingdings</vt:lpstr>
      <vt:lpstr>Motív1</vt:lpstr>
      <vt:lpstr>Slovensko v Európe</vt:lpstr>
      <vt:lpstr>Základné informácie  – Slovenská republika</vt:lpstr>
      <vt:lpstr>Poloha a rozloha</vt:lpstr>
      <vt:lpstr>Slovensko       srdce Európy</vt:lpstr>
      <vt:lpstr>Povrch</vt:lpstr>
      <vt:lpstr>Prezentácia programu PowerPoint</vt:lpstr>
      <vt:lpstr>Podnebie a vodstvo</vt:lpstr>
      <vt:lpstr>Hospodárstvo</vt:lpstr>
      <vt:lpstr>Automobilový priemysel</vt:lpstr>
      <vt:lpstr>Ochrana prírody</vt:lpstr>
      <vt:lpstr>Pamiatky UNESCO</vt:lpstr>
      <vt:lpstr>Pamiatky UNESCO</vt:lpstr>
      <vt:lpstr>Ľudová kultúra</vt:lpstr>
      <vt:lpstr>Tradične - SLOVENSKÉ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 v Európe</dc:title>
  <dc:creator>HP</dc:creator>
  <cp:lastModifiedBy>HP</cp:lastModifiedBy>
  <cp:revision>27</cp:revision>
  <dcterms:modified xsi:type="dcterms:W3CDTF">2017-10-21T17:35:30Z</dcterms:modified>
</cp:coreProperties>
</file>