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80" r:id="rId22"/>
    <p:sldId id="282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74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31. 1. 2016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Vývoj povrchu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Marta Podhradská</a:t>
            </a:r>
          </a:p>
          <a:p>
            <a:r>
              <a:rPr lang="sk-SK" dirty="0" smtClean="0"/>
              <a:t>ZŠ LEHNICE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b="16060"/>
          <a:stretch>
            <a:fillRect/>
          </a:stretch>
        </p:blipFill>
        <p:spPr bwMode="auto">
          <a:xfrm>
            <a:off x="1143000" y="1295400"/>
            <a:ext cx="7315200" cy="52894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Povrch Zeme pred 135 miliónmi rokov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Povrch Zeme pred 65 miliónmi rokov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b="15472"/>
          <a:stretch>
            <a:fillRect/>
          </a:stretch>
        </p:blipFill>
        <p:spPr bwMode="auto">
          <a:xfrm>
            <a:off x="990600" y="1295400"/>
            <a:ext cx="7239000" cy="533979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Povrch Zeme dnes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b="7560"/>
          <a:stretch>
            <a:fillRect/>
          </a:stretch>
        </p:blipFill>
        <p:spPr bwMode="auto">
          <a:xfrm>
            <a:off x="1066800" y="1295400"/>
            <a:ext cx="7239000" cy="53533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err="1" smtClean="0"/>
              <a:t>Gondwana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6553200" cy="60198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Rozpad </a:t>
            </a:r>
            <a:r>
              <a:rPr lang="sk-SK" dirty="0" err="1" smtClean="0"/>
              <a:t>Gondwany</a:t>
            </a:r>
            <a:r>
              <a:rPr lang="sk-SK" dirty="0" smtClean="0"/>
              <a:t>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838201"/>
            <a:ext cx="4038600" cy="45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Pred 125 miliónmi rokov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648200" y="838201"/>
            <a:ext cx="4038600" cy="45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Pred 100 miliónmi rokov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333" t="3125" r="2667" b="8750"/>
          <a:stretch>
            <a:fillRect/>
          </a:stretch>
        </p:blipFill>
        <p:spPr bwMode="auto">
          <a:xfrm>
            <a:off x="152400" y="1570522"/>
            <a:ext cx="4419600" cy="437307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2667" t="2187" r="2667" b="9063"/>
          <a:stretch>
            <a:fillRect/>
          </a:stretch>
        </p:blipFill>
        <p:spPr bwMode="auto">
          <a:xfrm>
            <a:off x="4648200" y="1524000"/>
            <a:ext cx="4343400" cy="43434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Rozpad </a:t>
            </a:r>
            <a:r>
              <a:rPr lang="sk-SK" dirty="0" err="1" smtClean="0"/>
              <a:t>Gondwany</a:t>
            </a:r>
            <a:r>
              <a:rPr lang="sk-SK" dirty="0" smtClean="0"/>
              <a:t>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Pred 75 miliónmi rokov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Pred 50 miliónmi rokov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910" t="2307" r="2415" b="9182"/>
          <a:stretch>
            <a:fillRect/>
          </a:stretch>
        </p:blipFill>
        <p:spPr bwMode="auto">
          <a:xfrm>
            <a:off x="152400" y="1838888"/>
            <a:ext cx="4267200" cy="425711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2779" t="2405" r="2524" b="9218"/>
          <a:stretch>
            <a:fillRect/>
          </a:stretch>
        </p:blipFill>
        <p:spPr bwMode="auto">
          <a:xfrm>
            <a:off x="4495800" y="1820651"/>
            <a:ext cx="4447829" cy="4427749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Rozpad </a:t>
            </a:r>
            <a:r>
              <a:rPr lang="sk-SK" dirty="0" err="1" smtClean="0"/>
              <a:t>Gondwany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111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k-SK" dirty="0" smtClean="0"/>
              <a:t>Pred 25 miliónmi rokov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873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k-SK" dirty="0" smtClean="0"/>
              <a:t>Dnes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723" t="2321" r="2458" b="9265"/>
          <a:stretch>
            <a:fillRect/>
          </a:stretch>
        </p:blipFill>
        <p:spPr bwMode="auto">
          <a:xfrm>
            <a:off x="152400" y="1699480"/>
            <a:ext cx="4419599" cy="439652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2857" t="2232" r="2619" b="9152"/>
          <a:stretch>
            <a:fillRect/>
          </a:stretch>
        </p:blipFill>
        <p:spPr bwMode="auto">
          <a:xfrm>
            <a:off x="4648200" y="1752600"/>
            <a:ext cx="4343400" cy="43434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sk-SK" dirty="0" smtClean="0"/>
              <a:t>Pohyb Indie 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733800" y="76200"/>
            <a:ext cx="4876800" cy="6629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Kontinent</a:t>
            </a:r>
            <a:br>
              <a:rPr lang="sk-SK" dirty="0" smtClean="0"/>
            </a:br>
            <a:r>
              <a:rPr lang="sk-SK" dirty="0" smtClean="0"/>
              <a:t>- pevnina obmývaná vodou</a:t>
            </a:r>
            <a:br>
              <a:rPr lang="sk-SK" dirty="0" smtClean="0"/>
            </a:b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b="3905"/>
          <a:stretch>
            <a:fillRect/>
          </a:stretch>
        </p:blipFill>
        <p:spPr bwMode="auto">
          <a:xfrm>
            <a:off x="196466" y="1600200"/>
            <a:ext cx="89475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ál 18"/>
          <p:cNvSpPr/>
          <p:nvPr/>
        </p:nvSpPr>
        <p:spPr>
          <a:xfrm>
            <a:off x="1371600" y="1905000"/>
            <a:ext cx="25146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1600200" y="2590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Severná Amerika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2362200" y="3505200"/>
            <a:ext cx="1676400" cy="2057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2362200" y="4343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Južná Amerika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752600" y="5562600"/>
            <a:ext cx="61722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23"/>
          <p:cNvSpPr txBox="1"/>
          <p:nvPr/>
        </p:nvSpPr>
        <p:spPr>
          <a:xfrm>
            <a:off x="4038600" y="5867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Antarktída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4114800" y="2895600"/>
            <a:ext cx="1828800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BlokTextu 25"/>
          <p:cNvSpPr txBox="1"/>
          <p:nvPr/>
        </p:nvSpPr>
        <p:spPr>
          <a:xfrm>
            <a:off x="4419600" y="3505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Afrika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43400" y="1828800"/>
            <a:ext cx="4038600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BlokTextu 27"/>
          <p:cNvSpPr txBox="1"/>
          <p:nvPr/>
        </p:nvSpPr>
        <p:spPr>
          <a:xfrm>
            <a:off x="6248400" y="2362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Eurázia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7239000" y="4038600"/>
            <a:ext cx="13716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BlokTextu 29"/>
          <p:cNvSpPr txBox="1"/>
          <p:nvPr/>
        </p:nvSpPr>
        <p:spPr>
          <a:xfrm>
            <a:off x="7391400" y="4648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Austrália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Severná Amerika</a:t>
            </a:r>
            <a:endParaRPr lang="sk-SK" dirty="0"/>
          </a:p>
        </p:txBody>
      </p:sp>
      <p:pic>
        <p:nvPicPr>
          <p:cNvPr id="2050" name="Picture 2" descr="C:\Users\AMD\Desktop\Bez názv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25718" t="4516" b="5386"/>
          <a:stretch>
            <a:fillRect/>
          </a:stretch>
        </p:blipFill>
        <p:spPr bwMode="auto">
          <a:xfrm>
            <a:off x="1066800" y="1219199"/>
            <a:ext cx="7051306" cy="5559161"/>
          </a:xfrm>
          <a:prstGeom prst="round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Pohyby kontinentov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78" b="9194"/>
          <a:stretch>
            <a:fillRect/>
          </a:stretch>
        </p:blipFill>
        <p:spPr bwMode="auto">
          <a:xfrm>
            <a:off x="0" y="1143000"/>
            <a:ext cx="9144000" cy="57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Južná Amerika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r="79630" b="47624"/>
          <a:stretch>
            <a:fillRect/>
          </a:stretch>
        </p:blipFill>
        <p:spPr bwMode="auto">
          <a:xfrm>
            <a:off x="2057400" y="1295400"/>
            <a:ext cx="4648200" cy="51759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Antarktída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7562"/>
            <a:ext cx="9104738" cy="609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Afrika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09800" y="1143000"/>
            <a:ext cx="4761624" cy="560443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Eurázia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04800" y="1142999"/>
            <a:ext cx="8606364" cy="55920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Austrália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219200" y="1143000"/>
            <a:ext cx="6663178" cy="5715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Svetadiely – pevnina s podobným kultúrnym a historickým vývojom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3905"/>
          <a:stretch>
            <a:fillRect/>
          </a:stretch>
        </p:blipFill>
        <p:spPr bwMode="auto">
          <a:xfrm>
            <a:off x="196466" y="1600200"/>
            <a:ext cx="89475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1219200" y="1828800"/>
            <a:ext cx="2971800" cy="388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981200" y="3352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Amerika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828800" y="5562600"/>
            <a:ext cx="60198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3810000" y="579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Antarktída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4114800" y="2895600"/>
            <a:ext cx="1828800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4724400" y="3505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Afrika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267200" y="1981200"/>
            <a:ext cx="22860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181600" y="2362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Európa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562600" y="1905000"/>
            <a:ext cx="2667000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6477000" y="2743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Ázia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239000" y="4191000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7162800" y="4495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Austrália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 animBg="1"/>
      <p:bldP spid="7" grpId="1" animBg="1"/>
      <p:bldP spid="8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Amerika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2057400" y="1126524"/>
            <a:ext cx="4931735" cy="57314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Antarktída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7562"/>
            <a:ext cx="9104738" cy="609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Afrika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2209800" y="1143000"/>
            <a:ext cx="4761624" cy="560443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Európa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14400" y="1447800"/>
            <a:ext cx="7479308" cy="49529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k-SK" dirty="0" err="1" smtClean="0"/>
              <a:t>Pangea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415" b="16259"/>
          <a:stretch>
            <a:fillRect/>
          </a:stretch>
        </p:blipFill>
        <p:spPr bwMode="auto">
          <a:xfrm>
            <a:off x="457200" y="957017"/>
            <a:ext cx="8305800" cy="574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Ázia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6529"/>
            <a:ext cx="7162800" cy="56014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Austrália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219200" y="1143000"/>
            <a:ext cx="6663178" cy="5715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62000" y="4724400"/>
            <a:ext cx="7772400" cy="1362075"/>
          </a:xfrm>
        </p:spPr>
        <p:txBody>
          <a:bodyPr/>
          <a:lstStyle/>
          <a:p>
            <a:r>
              <a:rPr lang="sk-SK" smtClean="0"/>
              <a:t>koniec</a:t>
            </a:r>
            <a:endParaRPr lang="sk-SK" dirty="0"/>
          </a:p>
        </p:txBody>
      </p:sp>
      <p:pic>
        <p:nvPicPr>
          <p:cNvPr id="1026" name="Picture 2" descr="D:\ZŠ Lehnice\Documents\PODHRADSKÁ\Pohybliví smajlíci\ahoj smajlí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97867"/>
            <a:ext cx="2514600" cy="176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52" r="9727" b="16359"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48200" y="1752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Eurázia</a:t>
            </a:r>
            <a:endParaRPr lang="sk-SK" sz="2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86200" y="3733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Afrika</a:t>
            </a:r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6172200" y="4267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India</a:t>
            </a:r>
            <a:endParaRPr lang="sk-SK" sz="2000" b="1" dirty="0"/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5334000" y="4572000"/>
            <a:ext cx="914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708660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Austrália</a:t>
            </a:r>
            <a:endParaRPr lang="sk-SK" sz="2000" b="1" dirty="0">
              <a:solidFill>
                <a:srgbClr val="FF0000"/>
              </a:solidFill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 flipH="1" flipV="1">
            <a:off x="6019800" y="5715000"/>
            <a:ext cx="12192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819400" y="4343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Južná Amerika</a:t>
            </a:r>
            <a:endParaRPr lang="sk-SK" sz="20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4038600" y="5867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Antarktída</a:t>
            </a:r>
            <a:endParaRPr lang="sk-SK" sz="2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2209800" y="3352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Severná Amerika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988" r="13140"/>
          <a:stretch>
            <a:fillRect/>
          </a:stretch>
        </p:blipFill>
        <p:spPr bwMode="auto">
          <a:xfrm>
            <a:off x="990600" y="0"/>
            <a:ext cx="6967509" cy="6858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629400" y="228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Eurázia</a:t>
            </a:r>
            <a:endParaRPr lang="sk-SK" sz="2000" b="1" dirty="0"/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5410200" y="381000"/>
            <a:ext cx="1143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228600" y="381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Severná Amerika</a:t>
            </a:r>
            <a:endParaRPr lang="sk-SK" sz="2000" b="1" dirty="0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1143000" y="838200"/>
            <a:ext cx="1295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4572000" y="2743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Afrika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828800" y="3276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Južná Amerika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57150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India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495800" y="5334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Antarktída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85800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Austrália</a:t>
            </a:r>
            <a:endParaRPr lang="sk-SK" sz="2000" b="1" dirty="0"/>
          </a:p>
        </p:txBody>
      </p:sp>
      <p:cxnSp>
        <p:nvCxnSpPr>
          <p:cNvPr id="17" name="Rovná spojovacia šípka 16"/>
          <p:cNvCxnSpPr/>
          <p:nvPr/>
        </p:nvCxnSpPr>
        <p:spPr>
          <a:xfrm flipH="1" flipV="1">
            <a:off x="6781800" y="56388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Povrch Zeme pred 237 miliónmi rokov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b="13350"/>
          <a:stretch>
            <a:fillRect/>
          </a:stretch>
        </p:blipFill>
        <p:spPr bwMode="auto">
          <a:xfrm>
            <a:off x="457200" y="1206450"/>
            <a:ext cx="8153400" cy="54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Povrch Zeme pred 94 miliónmi rokov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57200" y="1143000"/>
            <a:ext cx="8229600" cy="55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Pangea</a:t>
            </a:r>
            <a:r>
              <a:rPr lang="sk-SK" dirty="0" smtClean="0"/>
              <a:t> pred 225 miliónmi rokov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b="16629"/>
          <a:stretch>
            <a:fillRect/>
          </a:stretch>
        </p:blipFill>
        <p:spPr bwMode="auto">
          <a:xfrm>
            <a:off x="1143000" y="1447800"/>
            <a:ext cx="7166422" cy="4953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3704" t="5300" r="3704" b="17631"/>
          <a:stretch>
            <a:fillRect/>
          </a:stretch>
        </p:blipFill>
        <p:spPr bwMode="auto">
          <a:xfrm>
            <a:off x="609600" y="1143000"/>
            <a:ext cx="7772400" cy="555171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Rozpad </a:t>
            </a:r>
            <a:r>
              <a:rPr lang="sk-SK" dirty="0" err="1" smtClean="0"/>
              <a:t>Pangey</a:t>
            </a:r>
            <a:r>
              <a:rPr lang="sk-SK" dirty="0" smtClean="0"/>
              <a:t> na </a:t>
            </a:r>
            <a:r>
              <a:rPr lang="sk-SK" dirty="0" err="1" smtClean="0"/>
              <a:t>Lauráziu</a:t>
            </a:r>
            <a:r>
              <a:rPr lang="sk-SK" dirty="0" smtClean="0"/>
              <a:t> a </a:t>
            </a:r>
            <a:r>
              <a:rPr lang="sk-SK" dirty="0" err="1" smtClean="0"/>
              <a:t>Gondwanu</a:t>
            </a:r>
            <a:r>
              <a:rPr lang="sk-SK" dirty="0" smtClean="0"/>
              <a:t>  </a:t>
            </a:r>
            <a:r>
              <a:rPr lang="sk-SK" sz="3100" dirty="0" smtClean="0"/>
              <a:t>(pred </a:t>
            </a:r>
            <a:r>
              <a:rPr lang="sk-SK" sz="3100" dirty="0" smtClean="0"/>
              <a:t>200 miliónmi </a:t>
            </a:r>
            <a:r>
              <a:rPr lang="sk-SK" sz="3100" dirty="0" smtClean="0"/>
              <a:t>rokov)</a:t>
            </a:r>
            <a:r>
              <a:rPr lang="sk-SK" sz="3100" dirty="0" smtClean="0"/>
              <a:t/>
            </a:r>
            <a:br>
              <a:rPr lang="sk-SK" sz="3100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137</Words>
  <Application>Microsoft Office PowerPoint</Application>
  <PresentationFormat>Prezentácia na obrazovke (4:3)</PresentationFormat>
  <Paragraphs>64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Office</vt:lpstr>
      <vt:lpstr>Vývoj povrchu Zeme</vt:lpstr>
      <vt:lpstr>Pohyby kontinentov</vt:lpstr>
      <vt:lpstr>Pangea</vt:lpstr>
      <vt:lpstr>Snímka 4</vt:lpstr>
      <vt:lpstr>Snímka 5</vt:lpstr>
      <vt:lpstr>Povrch Zeme pred 237 miliónmi rokov</vt:lpstr>
      <vt:lpstr>Povrch Zeme pred 94 miliónmi rokov</vt:lpstr>
      <vt:lpstr>Pangea pred 225 miliónmi rokov</vt:lpstr>
      <vt:lpstr>Rozpad Pangey na Lauráziu a Gondwanu  (pred 200 miliónmi rokov) </vt:lpstr>
      <vt:lpstr>Povrch Zeme pred 135 miliónmi rokov</vt:lpstr>
      <vt:lpstr>Povrch Zeme pred 65 miliónmi rokov</vt:lpstr>
      <vt:lpstr>Povrch Zeme dnes</vt:lpstr>
      <vt:lpstr>Gondwana  </vt:lpstr>
      <vt:lpstr>  Rozpad Gondwany  </vt:lpstr>
      <vt:lpstr>  Rozpad Gondwany  </vt:lpstr>
      <vt:lpstr>Rozpad Gondwany </vt:lpstr>
      <vt:lpstr>Pohyb Indie </vt:lpstr>
      <vt:lpstr>Kontinent - pevnina obmývaná vodou  </vt:lpstr>
      <vt:lpstr>Severná Amerika</vt:lpstr>
      <vt:lpstr>Južná Amerika</vt:lpstr>
      <vt:lpstr>Antarktída</vt:lpstr>
      <vt:lpstr>Afrika</vt:lpstr>
      <vt:lpstr>Eurázia</vt:lpstr>
      <vt:lpstr>Austrália</vt:lpstr>
      <vt:lpstr>Svetadiely – pevnina s podobným kultúrnym a historickým vývojom </vt:lpstr>
      <vt:lpstr>Amerika</vt:lpstr>
      <vt:lpstr>Antarktída</vt:lpstr>
      <vt:lpstr>Afrika</vt:lpstr>
      <vt:lpstr>Európa</vt:lpstr>
      <vt:lpstr>Ázia</vt:lpstr>
      <vt:lpstr>Austrália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povrchu Zeme</dc:title>
  <dc:creator>spravcauaa</dc:creator>
  <cp:lastModifiedBy>Petra Szelleová</cp:lastModifiedBy>
  <cp:revision>31</cp:revision>
  <dcterms:created xsi:type="dcterms:W3CDTF">2011-10-12T16:47:49Z</dcterms:created>
  <dcterms:modified xsi:type="dcterms:W3CDTF">2016-01-31T18:04:38Z</dcterms:modified>
</cp:coreProperties>
</file>